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286" r:id="rId2"/>
    <p:sldId id="2147472306" r:id="rId3"/>
    <p:sldId id="300" r:id="rId4"/>
    <p:sldId id="342" r:id="rId5"/>
    <p:sldId id="2139120857" r:id="rId6"/>
    <p:sldId id="395" r:id="rId7"/>
    <p:sldId id="263" r:id="rId8"/>
    <p:sldId id="452" r:id="rId9"/>
    <p:sldId id="303" r:id="rId10"/>
    <p:sldId id="453" r:id="rId11"/>
    <p:sldId id="454" r:id="rId12"/>
    <p:sldId id="349" r:id="rId13"/>
    <p:sldId id="449" r:id="rId14"/>
    <p:sldId id="450" r:id="rId15"/>
    <p:sldId id="451" r:id="rId16"/>
    <p:sldId id="350" r:id="rId17"/>
    <p:sldId id="343" r:id="rId18"/>
    <p:sldId id="262" r:id="rId19"/>
    <p:sldId id="485" r:id="rId20"/>
    <p:sldId id="456" r:id="rId21"/>
    <p:sldId id="256" r:id="rId22"/>
    <p:sldId id="309" r:id="rId23"/>
    <p:sldId id="486" r:id="rId24"/>
    <p:sldId id="2147479766" r:id="rId25"/>
    <p:sldId id="463" r:id="rId26"/>
    <p:sldId id="459" r:id="rId27"/>
    <p:sldId id="458" r:id="rId28"/>
    <p:sldId id="281"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91C20C-3DB1-0FC8-B020-D9D33E15C2ED}" name="Hauser, Kristy" initials="KH" userId="S::C7G6W4@glbcore.com::dbfc82d8-3175-4332-97eb-fbabe4e84724" providerId="AD"/>
  <p188:author id="{C700B84D-DCE2-1814-406A-83C4F72AA4ED}" name="Zaia, Philip" initials="PZ" userId="S::M78370@glbcore.com::c2179766-fc25-479b-973a-ea491287ed9f" providerId="AD"/>
  <p188:author id="{45949570-14E2-B949-BE51-628F937D7D51}" name="Mullins, Debra      HHHH" initials="MDH" userId="S::Debra.Mullins@CignaHealthcare.com::2f819089-5540-444a-96ef-ee72620484a6" providerId="AD"/>
  <p188:author id="{7BF9C1DB-9CEB-DF9A-D204-0C9320797A4D}" name="Kristy" initials="K" userId="S::Kristy.Hauser@CignaHealthcare.com::dbfc82d8-3175-4332-97eb-fbabe4e84724" providerId="AD"/>
  <p188:author id="{5C761FE4-056B-486F-D90D-BB4CE83DD95C}" name="Mullins, Debra" initials="DM" userId="S::M50689@glbcore.com::2f819089-5540-444a-96ef-ee72620484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0F88"/>
    <a:srgbClr val="333333"/>
    <a:srgbClr val="0033FF"/>
    <a:srgbClr val="03CC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3" autoAdjust="0"/>
    <p:restoredTop sz="95187" autoAdjust="0"/>
  </p:normalViewPr>
  <p:slideViewPr>
    <p:cSldViewPr snapToGrid="0" showGuides="1">
      <p:cViewPr varScale="1">
        <p:scale>
          <a:sx n="105" d="100"/>
          <a:sy n="105" d="100"/>
        </p:scale>
        <p:origin x="726" y="108"/>
      </p:cViewPr>
      <p:guideLst>
        <p:guide orient="horz" pos="2160"/>
        <p:guide pos="3817"/>
      </p:guideLst>
    </p:cSldViewPr>
  </p:slideViewPr>
  <p:notesTextViewPr>
    <p:cViewPr>
      <p:scale>
        <a:sx n="1" d="1"/>
        <a:sy n="1" d="1"/>
      </p:scale>
      <p:origin x="0" y="0"/>
    </p:cViewPr>
  </p:notesTextViewPr>
  <p:notesViewPr>
    <p:cSldViewPr snapToGrid="0" showGuides="1">
      <p:cViewPr varScale="1">
        <p:scale>
          <a:sx n="130" d="100"/>
          <a:sy n="130" d="100"/>
        </p:scale>
        <p:origin x="3432" y="2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AA7BBA-E1FC-3F41-889C-92476BAA4384}" type="datetimeFigureOut">
              <a:rPr lang="en-US" smtClean="0"/>
              <a:t>5/7/2025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DC0C8-6400-794B-BC14-7719F32FDF33}" type="slidenum">
              <a:rPr lang="en-US" smtClean="0"/>
              <a:t>‹#›</a:t>
            </a:fld>
            <a:endParaRPr lang="en-US"/>
          </a:p>
        </p:txBody>
      </p:sp>
    </p:spTree>
    <p:extLst>
      <p:ext uri="{BB962C8B-B14F-4D97-AF65-F5344CB8AC3E}">
        <p14:creationId xmlns:p14="http://schemas.microsoft.com/office/powerpoint/2010/main" val="1978545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S PGothic" pitchFamily="34" charset="-128"/>
                <a:cs typeface="MS PGothic" pitchFamily="34" charset="-128"/>
              </a:rPr>
              <a:t>Supplemental Health Solutions (SHS) Enrollment Materials Collection KXC page:</a:t>
            </a:r>
            <a:endParaRPr lang="en-US" sz="1200" b="0" i="0" kern="1200" dirty="0">
              <a:solidFill>
                <a:schemeClr val="tx1"/>
              </a:solidFill>
              <a:effectLst/>
              <a:latin typeface="+mn-lt"/>
              <a:ea typeface="MS PGothic" pitchFamily="34" charset="-128"/>
              <a:cs typeface="MS PGothic" pitchFamily="34" charset="-128"/>
            </a:endParaRPr>
          </a:p>
          <a:p>
            <a:r>
              <a:rPr lang="en-US" sz="1200" b="0" i="0" kern="1200" dirty="0">
                <a:solidFill>
                  <a:schemeClr val="tx1"/>
                </a:solidFill>
                <a:effectLst/>
                <a:latin typeface="+mn-lt"/>
                <a:ea typeface="MS PGothic" pitchFamily="34" charset="-128"/>
                <a:cs typeface="MS PGothic" pitchFamily="34" charset="-128"/>
              </a:rPr>
              <a:t>https://</a:t>
            </a:r>
            <a:r>
              <a:rPr lang="en-US" sz="1200" b="0" i="0" kern="1200" dirty="0" err="1">
                <a:solidFill>
                  <a:schemeClr val="tx1"/>
                </a:solidFill>
                <a:effectLst/>
                <a:latin typeface="+mn-lt"/>
                <a:ea typeface="MS PGothic" pitchFamily="34" charset="-128"/>
                <a:cs typeface="MS PGothic" pitchFamily="34" charset="-128"/>
              </a:rPr>
              <a:t>cignaknowledge.lightning.force.com</a:t>
            </a:r>
            <a:r>
              <a:rPr lang="en-US" sz="1200" b="0" i="0" kern="1200" dirty="0">
                <a:solidFill>
                  <a:schemeClr val="tx1"/>
                </a:solidFill>
                <a:effectLst/>
                <a:latin typeface="+mn-lt"/>
                <a:ea typeface="MS PGothic" pitchFamily="34" charset="-128"/>
                <a:cs typeface="MS PGothic" pitchFamily="34" charset="-128"/>
              </a:rPr>
              <a:t>/lightning/r/Knowledge__</a:t>
            </a:r>
            <a:r>
              <a:rPr lang="en-US" sz="1200" b="0" i="0" kern="1200" dirty="0" err="1">
                <a:solidFill>
                  <a:schemeClr val="tx1"/>
                </a:solidFill>
                <a:effectLst/>
                <a:latin typeface="+mn-lt"/>
                <a:ea typeface="MS PGothic" pitchFamily="34" charset="-128"/>
                <a:cs typeface="MS PGothic" pitchFamily="34" charset="-128"/>
              </a:rPr>
              <a:t>kav</a:t>
            </a:r>
            <a:r>
              <a:rPr lang="en-US" sz="1200" b="0" i="0" kern="1200" dirty="0">
                <a:solidFill>
                  <a:schemeClr val="tx1"/>
                </a:solidFill>
                <a:effectLst/>
                <a:latin typeface="+mn-lt"/>
                <a:ea typeface="MS PGothic" pitchFamily="34" charset="-128"/>
                <a:cs typeface="MS PGothic" pitchFamily="34" charset="-128"/>
              </a:rPr>
              <a:t>/ka06Q000000IBw6QAG/view</a:t>
            </a:r>
          </a:p>
          <a:p>
            <a:endParaRPr lang="en-US" b="0" dirty="0">
              <a:solidFill>
                <a:srgbClr val="FF0000"/>
              </a:solidFill>
            </a:endParaRPr>
          </a:p>
          <a:p>
            <a:endParaRPr lang="en-US" b="0" dirty="0">
              <a:solidFill>
                <a:srgbClr val="FF0000"/>
              </a:solidFill>
            </a:endParaRPr>
          </a:p>
          <a:p>
            <a:r>
              <a:rPr lang="en-US" b="1" dirty="0">
                <a:solidFill>
                  <a:srgbClr val="FF0000"/>
                </a:solidFill>
              </a:rPr>
              <a:t>General SHS KXC</a:t>
            </a:r>
            <a:r>
              <a:rPr lang="en-US" b="1" baseline="0" dirty="0">
                <a:solidFill>
                  <a:srgbClr val="FF0000"/>
                </a:solidFill>
              </a:rPr>
              <a:t> page:</a:t>
            </a:r>
          </a:p>
          <a:p>
            <a:r>
              <a:rPr lang="en-US" dirty="0">
                <a:solidFill>
                  <a:srgbClr val="FF0000"/>
                </a:solidFill>
              </a:rPr>
              <a:t>https://</a:t>
            </a:r>
            <a:r>
              <a:rPr lang="en-US" dirty="0" err="1">
                <a:solidFill>
                  <a:srgbClr val="FF0000"/>
                </a:solidFill>
              </a:rPr>
              <a:t>cignaknowledge.lightning.force.com</a:t>
            </a:r>
            <a:r>
              <a:rPr lang="en-US" dirty="0">
                <a:solidFill>
                  <a:srgbClr val="FF0000"/>
                </a:solidFill>
              </a:rPr>
              <a:t>/lightning/r/Knowledge__</a:t>
            </a:r>
            <a:r>
              <a:rPr lang="en-US" dirty="0" err="1">
                <a:solidFill>
                  <a:srgbClr val="FF0000"/>
                </a:solidFill>
              </a:rPr>
              <a:t>kav</a:t>
            </a:r>
            <a:r>
              <a:rPr lang="en-US" dirty="0">
                <a:solidFill>
                  <a:srgbClr val="FF0000"/>
                </a:solidFill>
              </a:rPr>
              <a:t>/ka06Q000000HnN1QAK/view</a:t>
            </a:r>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1</a:t>
            </a:fld>
            <a:endParaRPr lang="en-US"/>
          </a:p>
        </p:txBody>
      </p:sp>
    </p:spTree>
    <p:extLst>
      <p:ext uri="{BB962C8B-B14F-4D97-AF65-F5344CB8AC3E}">
        <p14:creationId xmlns:p14="http://schemas.microsoft.com/office/powerpoint/2010/main" val="19479866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Presenter: This slide is customizable. Please add/delete as appropriate. Describe the Benefits Detail, Admission benefits, and Stay benefits.  </a:t>
            </a:r>
          </a:p>
          <a:p>
            <a:r>
              <a:rPr lang="en-US" sz="1200" kern="1200" dirty="0">
                <a:solidFill>
                  <a:schemeClr val="tx1"/>
                </a:solidFill>
                <a:effectLst/>
                <a:latin typeface="+mn-lt"/>
                <a:ea typeface="MS PGothic" pitchFamily="34" charset="-128"/>
                <a:cs typeface="MS PGothic" pitchFamily="34" charset="-128"/>
              </a:rPr>
              <a:t>Benefits Details: ** Optional</a:t>
            </a:r>
          </a:p>
          <a:p>
            <a:pPr marL="171450" indent="-171450">
              <a:buFont typeface="Arial" panose="020B0604020202020204" pitchFamily="34" charset="0"/>
              <a:buChar char="•"/>
            </a:pPr>
            <a:r>
              <a:rPr lang="en-US" sz="1200" kern="1200" dirty="0">
                <a:solidFill>
                  <a:schemeClr val="tx1"/>
                </a:solidFill>
                <a:effectLst/>
                <a:latin typeface="+mn-lt"/>
                <a:ea typeface="MS PGothic" pitchFamily="34" charset="-128"/>
                <a:cs typeface="MS PGothic" pitchFamily="34" charset="-128"/>
              </a:rPr>
              <a:t>[</a:t>
            </a:r>
            <a:r>
              <a:rPr lang="en-US" sz="1200" b="0" dirty="0">
                <a:solidFill>
                  <a:srgbClr val="FF0000"/>
                </a:solidFill>
                <a:latin typeface="+mn-lt"/>
                <a:ea typeface="ＭＳ Ｐゴシック" pitchFamily="48" charset="-128"/>
                <a:cs typeface="ＭＳ Ｐゴシック" pitchFamily="48" charset="-128"/>
              </a:rPr>
              <a:t>Wellness incentive benefit]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rgbClr val="FF0000"/>
                </a:solidFill>
                <a:latin typeface="+mn-lt"/>
              </a:rPr>
              <a:t>[Tiered Hospital Plan receives even more benefit for staying in network]</a:t>
            </a:r>
          </a:p>
          <a:p>
            <a:pPr marL="171450" indent="-171450">
              <a:buFont typeface="Arial" panose="020B0604020202020204" pitchFamily="34" charset="0"/>
              <a:buChar char="•"/>
            </a:pPr>
            <a:r>
              <a:rPr lang="en-US" sz="1200" b="0" dirty="0">
                <a:solidFill>
                  <a:srgbClr val="FF0000"/>
                </a:solidFill>
                <a:latin typeface="+mn-lt"/>
                <a:ea typeface="ＭＳ Ｐゴシック" pitchFamily="48" charset="-128"/>
                <a:cs typeface="ＭＳ Ｐゴシック" pitchFamily="48" charset="-128"/>
              </a:rPr>
              <a:t>[30-day benefit waiting period from the coverage effective date]</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dirty="0">
                <a:solidFill>
                  <a:srgbClr val="FF0000"/>
                </a:solidFill>
                <a:latin typeface="+mn-lt"/>
                <a:ea typeface="ＭＳ Ｐゴシック" pitchFamily="48" charset="-128"/>
                <a:cs typeface="ＭＳ Ｐゴシック" pitchFamily="48" charset="-128"/>
              </a:rPr>
              <a:t>[A [6/12] pre-existing condition limitation applies]</a:t>
            </a: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200" b="0" dirty="0">
                <a:solidFill>
                  <a:srgbClr val="FF0000"/>
                </a:solidFill>
                <a:latin typeface="+mn-lt"/>
                <a:ea typeface="ＭＳ Ｐゴシック" pitchFamily="48" charset="-128"/>
                <a:cs typeface="Arial" charset="0"/>
              </a:rPr>
              <a:t>Admissions Benefits</a:t>
            </a:r>
          </a:p>
          <a:p>
            <a:pPr indent="-284560">
              <a:spcBef>
                <a:spcPts val="252"/>
              </a:spcBef>
              <a:buFont typeface="Arial" panose="020B0604020202020204" pitchFamily="34" charset="0"/>
              <a:buChar char="•"/>
              <a:defRPr/>
            </a:pPr>
            <a:r>
              <a:rPr lang="en-US" sz="1200" dirty="0">
                <a:latin typeface="+mn-lt"/>
                <a:ea typeface="ＭＳ Ｐゴシック" pitchFamily="48" charset="-128"/>
              </a:rPr>
              <a:t>Inpatient admission</a:t>
            </a:r>
          </a:p>
          <a:p>
            <a:pPr indent="-284560">
              <a:spcBef>
                <a:spcPts val="252"/>
              </a:spcBef>
              <a:buFont typeface="Arial" panose="020B0604020202020204" pitchFamily="34" charset="0"/>
              <a:buChar char="•"/>
              <a:defRPr/>
            </a:pPr>
            <a:r>
              <a:rPr lang="en-US" sz="1200" dirty="0">
                <a:solidFill>
                  <a:srgbClr val="FF0000"/>
                </a:solidFill>
                <a:latin typeface="+mn-lt"/>
                <a:ea typeface="ＭＳ Ｐゴシック" pitchFamily="48" charset="-128"/>
              </a:rPr>
              <a:t>[Inpatient chronic condition admission]</a:t>
            </a:r>
          </a:p>
          <a:p>
            <a:pPr indent="-284560">
              <a:spcBef>
                <a:spcPts val="252"/>
              </a:spcBef>
              <a:buFont typeface="Arial" panose="020B0604020202020204" pitchFamily="34" charset="0"/>
              <a:buChar char="•"/>
              <a:defRPr/>
            </a:pPr>
            <a:r>
              <a:rPr lang="en-US" sz="1200" dirty="0">
                <a:solidFill>
                  <a:srgbClr val="FF0000"/>
                </a:solidFill>
                <a:latin typeface="+mn-lt"/>
                <a:ea typeface="ＭＳ Ｐゴシック" pitchFamily="48" charset="-128"/>
              </a:rPr>
              <a:t>[Newborn admission]</a:t>
            </a:r>
          </a:p>
          <a:p>
            <a:pPr indent="-284560">
              <a:spcBef>
                <a:spcPts val="252"/>
              </a:spcBef>
              <a:buFont typeface="Arial" panose="020B0604020202020204" pitchFamily="34" charset="0"/>
              <a:buChar char="•"/>
              <a:defRPr/>
            </a:pPr>
            <a:r>
              <a:rPr lang="en-US" sz="1200" dirty="0">
                <a:solidFill>
                  <a:srgbClr val="FF0000"/>
                </a:solidFill>
                <a:latin typeface="+mn-lt"/>
              </a:rPr>
              <a:t>[Inpatient ICU admission]</a:t>
            </a:r>
          </a:p>
          <a:p>
            <a:pPr marL="0" indent="0">
              <a:spcBef>
                <a:spcPts val="252"/>
              </a:spcBef>
              <a:buFont typeface="Arial" panose="020B0604020202020204" pitchFamily="34" charset="0"/>
              <a:buNone/>
              <a:defRPr/>
            </a:pPr>
            <a:r>
              <a:rPr lang="en-US" sz="1200" dirty="0">
                <a:solidFill>
                  <a:srgbClr val="FF0000"/>
                </a:solidFill>
                <a:latin typeface="+mn-lt"/>
              </a:rPr>
              <a:t>Stay</a:t>
            </a:r>
            <a:r>
              <a:rPr lang="en-US" sz="1200" baseline="0" dirty="0">
                <a:solidFill>
                  <a:srgbClr val="FF0000"/>
                </a:solidFill>
                <a:latin typeface="+mn-lt"/>
              </a:rPr>
              <a:t> Benefits</a:t>
            </a:r>
          </a:p>
          <a:p>
            <a:pPr marL="120253" indent="-171450">
              <a:spcBef>
                <a:spcPts val="252"/>
              </a:spcBef>
              <a:buClr>
                <a:prstClr val="black"/>
              </a:buClr>
              <a:buFont typeface="Arial" panose="020B0604020202020204" pitchFamily="34" charset="0"/>
              <a:buChar char="•"/>
              <a:defRPr/>
            </a:pPr>
            <a:r>
              <a:rPr lang="en-US" sz="1200" dirty="0">
                <a:latin typeface="+mn-lt"/>
                <a:ea typeface="ＭＳ Ｐゴシック" pitchFamily="48" charset="-128"/>
                <a:cs typeface="Arial" charset="0"/>
              </a:rPr>
              <a:t>Hospital intensive care unit (ICU) stay</a:t>
            </a:r>
          </a:p>
          <a:p>
            <a:pPr marL="120253" indent="-171450">
              <a:spcBef>
                <a:spcPts val="252"/>
              </a:spcBef>
              <a:buClr>
                <a:prstClr val="black"/>
              </a:buClr>
              <a:buFont typeface="Arial" panose="020B0604020202020204" pitchFamily="34" charset="0"/>
              <a:buChar char="•"/>
              <a:defRPr/>
            </a:pPr>
            <a:r>
              <a:rPr lang="en-US" sz="1200" dirty="0">
                <a:latin typeface="+mn-lt"/>
                <a:ea typeface="ＭＳ Ｐゴシック" pitchFamily="48" charset="-128"/>
                <a:cs typeface="Arial" charset="0"/>
              </a:rPr>
              <a:t>Hospital stay (Non-ICU)</a:t>
            </a:r>
          </a:p>
          <a:p>
            <a:pPr marL="120253" indent="-171450">
              <a:spcBef>
                <a:spcPts val="252"/>
              </a:spcBef>
              <a:buClr>
                <a:prstClr val="black"/>
              </a:buClr>
              <a:buFont typeface="Arial" panose="020B0604020202020204" pitchFamily="34" charset="0"/>
              <a:buChar char="•"/>
              <a:defRPr/>
            </a:pPr>
            <a:r>
              <a:rPr lang="en-US" sz="1200" dirty="0">
                <a:solidFill>
                  <a:srgbClr val="FF0000"/>
                </a:solidFill>
                <a:latin typeface="+mn-lt"/>
                <a:ea typeface="ＭＳ Ｐゴシック" pitchFamily="48" charset="-128"/>
                <a:cs typeface="Arial" charset="0"/>
              </a:rPr>
              <a:t>[Hospital observation stay]</a:t>
            </a:r>
          </a:p>
          <a:p>
            <a:pPr marL="120253" indent="-171450">
              <a:spcBef>
                <a:spcPts val="252"/>
              </a:spcBef>
              <a:buClr>
                <a:prstClr val="black"/>
              </a:buClr>
              <a:buFont typeface="Arial" panose="020B0604020202020204" pitchFamily="34" charset="0"/>
              <a:buChar char="•"/>
              <a:defRPr/>
            </a:pPr>
            <a:r>
              <a:rPr lang="en-US" sz="1200" dirty="0">
                <a:solidFill>
                  <a:srgbClr val="FF0000"/>
                </a:solidFill>
                <a:latin typeface="+mn-lt"/>
                <a:ea typeface="ＭＳ Ｐゴシック" pitchFamily="48" charset="-128"/>
                <a:cs typeface="Arial" charset="0"/>
              </a:rPr>
              <a:t>[Newborn stay]</a:t>
            </a:r>
          </a:p>
          <a:p>
            <a:pPr marL="120253" indent="-171450">
              <a:spcBef>
                <a:spcPts val="252"/>
              </a:spcBef>
              <a:buClr>
                <a:prstClr val="black"/>
              </a:buClr>
              <a:buFont typeface="Arial" panose="020B0604020202020204" pitchFamily="34" charset="0"/>
              <a:buChar char="•"/>
              <a:defRPr/>
            </a:pPr>
            <a:r>
              <a:rPr lang="en-US" sz="1200" dirty="0">
                <a:solidFill>
                  <a:srgbClr val="FF0000"/>
                </a:solidFill>
                <a:latin typeface="+mn-lt"/>
                <a:ea typeface="ＭＳ Ｐゴシック" pitchFamily="48" charset="-128"/>
                <a:cs typeface="Arial" charset="0"/>
              </a:rPr>
              <a:t>[Newborn Intensive Care Unit]</a:t>
            </a:r>
          </a:p>
          <a:p>
            <a:pPr marL="0" indent="0">
              <a:spcBef>
                <a:spcPts val="252"/>
              </a:spcBef>
              <a:buFont typeface="Arial" panose="020B0604020202020204" pitchFamily="34" charset="0"/>
              <a:buNone/>
              <a:defRPr/>
            </a:pPr>
            <a:endParaRPr lang="en-US" sz="1200" dirty="0">
              <a:solidFill>
                <a:srgbClr val="FF0000"/>
              </a:solidFill>
              <a:latin typeface="+mn-lt"/>
            </a:endParaRPr>
          </a:p>
          <a:p>
            <a:pPr marL="0" marR="0" lvl="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200" b="0" dirty="0">
              <a:latin typeface="Arial" charset="0"/>
              <a:ea typeface="ＭＳ Ｐゴシック" pitchFamily="48" charset="-128"/>
              <a:cs typeface="Arial" charset="0"/>
            </a:endParaRPr>
          </a:p>
          <a:p>
            <a:endParaRPr lang="en-US" sz="1200" b="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10</a:t>
            </a:fld>
            <a:endParaRPr lang="en-US"/>
          </a:p>
        </p:txBody>
      </p:sp>
    </p:spTree>
    <p:extLst>
      <p:ext uri="{BB962C8B-B14F-4D97-AF65-F5344CB8AC3E}">
        <p14:creationId xmlns:p14="http://schemas.microsoft.com/office/powerpoint/2010/main" val="3872817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S PGothic" pitchFamily="34" charset="-128"/>
                <a:cs typeface="MS PGothic" pitchFamily="34" charset="-128"/>
              </a:rPr>
              <a:t>Note to presenter</a:t>
            </a:r>
            <a:r>
              <a:rPr lang="en-US" sz="1200" kern="1200" dirty="0">
                <a:solidFill>
                  <a:schemeClr val="tx1"/>
                </a:solidFill>
                <a:effectLst/>
                <a:latin typeface="+mn-lt"/>
                <a:ea typeface="MS PGothic" pitchFamily="34" charset="-128"/>
                <a:cs typeface="MS PGothic" pitchFamily="34" charset="-128"/>
              </a:rPr>
              <a:t>: You may want to add “(Day 1)” next to “Hospital ICU Admission” and  Change “Hospital ICU Stay (1 day)” to “Hospital ICU Stay (per day/day 2+)</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Take a look at the example on the screen: These amounts are based on your [XXX] Medical Plan. If you were hospitalized, would you have enough funds to pay for unforeseen medical expenses related to treatment and recovery? </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In this example, we show how Hospital Care insurance would pay out for a Standard Benefit Plan. If you were to get into a car accident and spend some time in the hospital, you may have some of out-of-pocket expenses that are not covered by a traditional insurance plan, totaling $3,000. If you had a Hospital Care policy, you would receive a coverage payout of $X,XXX, which would help pay for the out-of-pocket expenses.</a:t>
            </a: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11</a:t>
            </a:fld>
            <a:endParaRPr lang="en-US"/>
          </a:p>
        </p:txBody>
      </p:sp>
    </p:spTree>
    <p:extLst>
      <p:ext uri="{BB962C8B-B14F-4D97-AF65-F5344CB8AC3E}">
        <p14:creationId xmlns:p14="http://schemas.microsoft.com/office/powerpoint/2010/main" val="2952989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Presenter: This slide is customizable. Please add/delete as appropriate. Describe the benefits, Guaranteed Issue amount during this time period (if applicable), and the maximum amount of coverage for employee, spouse, child (if available). Mention that: Medical questions and/or health exams may be required if you enroll after this time period. {CONFIRM BASED ON ENROLLMENT PROCESS} </a:t>
            </a:r>
          </a:p>
          <a:p>
            <a:r>
              <a:rPr lang="en-US" sz="1200" kern="1200" dirty="0">
                <a:solidFill>
                  <a:schemeClr val="tx1"/>
                </a:solidFill>
                <a:effectLst/>
                <a:latin typeface="+mn-lt"/>
                <a:ea typeface="MS PGothic" pitchFamily="34" charset="-128"/>
                <a:cs typeface="MS PGothic" pitchFamily="34" charset="-128"/>
              </a:rPr>
              <a:t> </a:t>
            </a:r>
          </a:p>
          <a:p>
            <a:r>
              <a:rPr lang="en-US" sz="1200" kern="1200" dirty="0">
                <a:solidFill>
                  <a:schemeClr val="tx1"/>
                </a:solidFill>
                <a:effectLst/>
                <a:latin typeface="+mn-lt"/>
                <a:ea typeface="MS PGothic" pitchFamily="34" charset="-128"/>
                <a:cs typeface="MS PGothic" pitchFamily="34" charset="-128"/>
              </a:rPr>
              <a:t>If an employee enrolled after the open-enrollment period they may need to answer medical questions. </a:t>
            </a:r>
          </a:p>
        </p:txBody>
      </p:sp>
      <p:sp>
        <p:nvSpPr>
          <p:cNvPr id="4" name="Slide Number Placeholder 3"/>
          <p:cNvSpPr>
            <a:spLocks noGrp="1"/>
          </p:cNvSpPr>
          <p:nvPr>
            <p:ph type="sldNum" sz="quarter" idx="5"/>
          </p:nvPr>
        </p:nvSpPr>
        <p:spPr/>
        <p:txBody>
          <a:bodyPr/>
          <a:lstStyle/>
          <a:p>
            <a:fld id="{70BDC0C8-6400-794B-BC14-7719F32FDF33}" type="slidenum">
              <a:rPr lang="en-US" smtClean="0"/>
              <a:t>13</a:t>
            </a:fld>
            <a:endParaRPr lang="en-US"/>
          </a:p>
        </p:txBody>
      </p:sp>
    </p:spTree>
    <p:extLst>
      <p:ext uri="{BB962C8B-B14F-4D97-AF65-F5344CB8AC3E}">
        <p14:creationId xmlns:p14="http://schemas.microsoft.com/office/powerpoint/2010/main" val="2658073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Note to Presenter: This slide is customizable. Please add/delete as appropriate.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[Recurrence Benefit*, provides coverage after the first payout. However, this benefit provides coverage if a person is diagnosed with the same condition, multiple times. A twelve-month separation period between diagnosed conditions applies.]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*Excluding cancer. See your benefit summary for more details.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[Wellness Incentive benefit: Benefit of [$XX] per covered person, per calendar year, for a health screening or diagnostic test. Eligible tests include (but are not limited to) mammography, chest X-ray, blood tests] [Includes FDA-approved vaccine for COVID-19 and for future pandemic infectious diseases][Includes FDA-approved screening and test for COVID-19 and for future pandemic infectious diseases]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[Additional Benefit, provides coverage for the diagnosis of a subsequent and different covered condition. In the Standard benefit plan, if there is a payout, the benefit is exhausted. But this benefit provides a second payout if there is a diagnosis of a second and different eligible condition. The condition must be different from the first with a XX- month separation period.]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[Health Screening Benefit Provides $XX per covered person, per calendar year, for a health screening or diagnostic test. Eligible tests include (but are not limited to) mammography, chest X-ray, blood tests, colonoscopy, pap smear and more.]</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[Additional Benefit, provides coverage for the diagnosis of a subsequent and different covered condition. In the Standard benefit plan, if there is a payout, the benefit is exhausted. But this benefit provides a second payout if there is a diagnosis of a second and different eligible condition. The condition must be different from the first with a XX- month separation period.]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[Maximum Lifetime Limit: The lesser of 5 times the elected benefit amount or [$150,000] per covered person. (Does not apply to skin cancer Or Health Screening benefits)]</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[Additional Benefit, provides coverage for the diagnosis of a subsequent and different covered condition. In the Standard benefit plan, if there is a payout, the benefit is exhausted. But this benefit provides a second payout if there is a diagnosis of a second and different eligible condition. The condition must be different from the first with a XX- month separation period.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[Newborn neonatal intensive care unit (NICU) stay: Pays when a newborn child of the employee is confined to a hospital in the NICU, payable even if the coverage for child is not elected. Benefit of [($2500, $5000, $7500 or $10,000)] [[25, 50, 75, 100%] of the issued Employee Benefit Amount] and limited to one benefit per newborn child]</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[Accidental rider: Pays for extra covered conditions experienced due to injuries such as blindness, hearing loss, loss of speech, paralysis, coma or burns. Please see your benefit summary for details]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14</a:t>
            </a:fld>
            <a:endParaRPr lang="en-US"/>
          </a:p>
        </p:txBody>
      </p:sp>
    </p:spTree>
    <p:extLst>
      <p:ext uri="{BB962C8B-B14F-4D97-AF65-F5344CB8AC3E}">
        <p14:creationId xmlns:p14="http://schemas.microsoft.com/office/powerpoint/2010/main" val="400061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Take a look at the example on the screen: These amounts are based on your [XXX] Medical Plan; If you or a spouse were diagnosed with a covered cancer, heart attack or stroke, would you have enough funds to pay for unforeseen medical expenses related to treatment and recovery?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mn-lt"/>
                <a:ea typeface="MS PGothic" pitchFamily="34" charset="-128"/>
                <a:cs typeface="MS PGothic" pitchFamily="34" charset="-128"/>
              </a:rPr>
              <a:t>In this example, we show how Critical Illness would pay out for a Standard Benefit Plan. If you were to suffer a covered heart attack, you may have some of these out-of-pocket expenses that may not be covered by a traditional insurance plan, totaling over $7,000. If you or your spouse had a Critical Illness policy, you would receive a coverage payout of $X,XXX, which would help pay for the out-of-pocket expenses</a:t>
            </a:r>
            <a:r>
              <a:rPr lang="en-US" sz="1200" kern="1200" baseline="0" dirty="0">
                <a:solidFill>
                  <a:schemeClr val="tx1"/>
                </a:solidFill>
                <a:effectLst/>
                <a:latin typeface="+mn-lt"/>
                <a:ea typeface="MS PGothic" pitchFamily="34" charset="-128"/>
                <a:cs typeface="MS PGothic" pitchFamily="34" charset="-128"/>
              </a:rPr>
              <a:t>.</a:t>
            </a:r>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15</a:t>
            </a:fld>
            <a:endParaRPr lang="en-US"/>
          </a:p>
        </p:txBody>
      </p:sp>
    </p:spTree>
    <p:extLst>
      <p:ext uri="{BB962C8B-B14F-4D97-AF65-F5344CB8AC3E}">
        <p14:creationId xmlns:p14="http://schemas.microsoft.com/office/powerpoint/2010/main" val="5108365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Cigna’s Accidental Injury insurance can help make up for expenses not covered by traditional medical insurance to help pay for expenses associated with a covered accident or injury. It provides a lump sum payment to you, unless otherwise assigned, based on a schedule of covered injuries. The money can be used as you see fit. There are no co-pays, deductibles, coinsurance, restrictions or network requirements to satisfy. And, the coverage continues even after the first accident to provide additional protection for future accident events.</a:t>
            </a:r>
          </a:p>
          <a:p>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a:p>
            <a:r>
              <a:rPr lang="en-US" sz="1200" i="1" kern="1200" dirty="0">
                <a:solidFill>
                  <a:schemeClr val="tx1"/>
                </a:solidFill>
                <a:effectLst/>
                <a:latin typeface="+mn-lt"/>
                <a:ea typeface="MS PGothic" pitchFamily="34" charset="-128"/>
                <a:cs typeface="MS PGothic" pitchFamily="34" charset="-128"/>
              </a:rPr>
              <a:t> </a:t>
            </a:r>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17</a:t>
            </a:fld>
            <a:endParaRPr lang="en-US"/>
          </a:p>
        </p:txBody>
      </p:sp>
    </p:spTree>
    <p:extLst>
      <p:ext uri="{BB962C8B-B14F-4D97-AF65-F5344CB8AC3E}">
        <p14:creationId xmlns:p14="http://schemas.microsoft.com/office/powerpoint/2010/main" val="3905778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Note to Presenter: This slide is customizable. Please add/delete as appropriate. </a:t>
            </a: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18</a:t>
            </a:fld>
            <a:endParaRPr lang="en-US"/>
          </a:p>
        </p:txBody>
      </p:sp>
    </p:spTree>
    <p:extLst>
      <p:ext uri="{BB962C8B-B14F-4D97-AF65-F5344CB8AC3E}">
        <p14:creationId xmlns:p14="http://schemas.microsoft.com/office/powerpoint/2010/main" val="9167439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Take a look at the example on the screen: These amounts are based on your [XXX] Medical Plan; If you, your spouse, or your child suffered a covered injury from a covered accident, would you have enough funds to pay for unforeseen medical expenses related to treatment and recovery? </a:t>
            </a:r>
          </a:p>
          <a:p>
            <a:r>
              <a:rPr lang="en-US" sz="1200" kern="1200" dirty="0">
                <a:solidFill>
                  <a:schemeClr val="tx1"/>
                </a:solidFill>
                <a:effectLst/>
                <a:latin typeface="+mn-lt"/>
                <a:ea typeface="MS PGothic" pitchFamily="34" charset="-128"/>
                <a:cs typeface="MS PGothic" pitchFamily="34" charset="-128"/>
              </a:rPr>
              <a:t>In this example, we show how Accidental Injury would pay out for a Standard Benefit Plan. If you, your spouse, or child were to suffer a covered injury, you may have some of these out-of-pocket expenses that may not be covered by a traditional insurance plan, totaling over $5,850.</a:t>
            </a:r>
          </a:p>
          <a:p>
            <a:r>
              <a:rPr lang="en-US" sz="1200" kern="1200" dirty="0">
                <a:solidFill>
                  <a:schemeClr val="tx1"/>
                </a:solidFill>
                <a:effectLst/>
                <a:latin typeface="+mn-lt"/>
                <a:ea typeface="MS PGothic" pitchFamily="34" charset="-128"/>
                <a:cs typeface="MS PGothic" pitchFamily="34" charset="-128"/>
              </a:rPr>
              <a:t>If Chloe’s Mom/Dad had a mid-level Accidental Injury policy, They would receive a coverage payout of $X,XXX, which would help pay for the out-of-pocket expenses</a:t>
            </a:r>
            <a:r>
              <a:rPr lang="en-US" sz="1200" kern="1200" baseline="0" dirty="0">
                <a:solidFill>
                  <a:schemeClr val="tx1"/>
                </a:solidFill>
                <a:effectLst/>
                <a:latin typeface="+mn-lt"/>
                <a:ea typeface="MS PGothic" pitchFamily="34" charset="-128"/>
                <a:cs typeface="MS PGothic" pitchFamily="34" charset="-128"/>
              </a:rPr>
              <a:t> from Chloe’s accident.</a:t>
            </a:r>
            <a:endParaRPr lang="en-US" sz="1200" kern="1200" dirty="0">
              <a:solidFill>
                <a:schemeClr val="tx1"/>
              </a:solidFill>
              <a:effectLst/>
              <a:latin typeface="+mn-lt"/>
              <a:ea typeface="MS PGothic" pitchFamily="34" charset="-128"/>
              <a:cs typeface="MS PGothic" pitchFamily="34" charset="-128"/>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BDC0C8-6400-794B-BC14-7719F32FDF3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9046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20</a:t>
            </a:fld>
            <a:endParaRPr lang="en-US"/>
          </a:p>
        </p:txBody>
      </p:sp>
    </p:spTree>
    <p:extLst>
      <p:ext uri="{BB962C8B-B14F-4D97-AF65-F5344CB8AC3E}">
        <p14:creationId xmlns:p14="http://schemas.microsoft.com/office/powerpoint/2010/main" val="2988783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9"/>
        <p:cNvGrpSpPr/>
        <p:nvPr/>
      </p:nvGrpSpPr>
      <p:grpSpPr>
        <a:xfrm>
          <a:off x="0" y="0"/>
          <a:ext cx="0" cy="0"/>
          <a:chOff x="0" y="0"/>
          <a:chExt cx="0" cy="0"/>
        </a:xfrm>
      </p:grpSpPr>
      <p:sp>
        <p:nvSpPr>
          <p:cNvPr id="1000" name="Google Shape;100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1" name="Google Shape;100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CLIENT MANAGER</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Cigna’s every day value is demonstrated not only through our core product plans, but also through additional programs and services that ultimately help support financial wellness for you and your employees beginning day one. These easy to access, Cigna value-add programs come standard with our products and provide your employees with the convenience of anytime access whenever and wherever needed without your employees ever having to file a claim.</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1">
                <a:solidFill>
                  <a:schemeClr val="dk1"/>
                </a:solidFill>
                <a:latin typeface="Calibri"/>
                <a:ea typeface="Calibri"/>
                <a:cs typeface="Calibri"/>
                <a:sym typeface="Calibri"/>
              </a:rPr>
              <a:t>My Secure Advantage </a:t>
            </a:r>
            <a:r>
              <a:rPr lang="en-US" sz="1200">
                <a:solidFill>
                  <a:schemeClr val="dk1"/>
                </a:solidFill>
                <a:latin typeface="Calibri"/>
                <a:ea typeface="Calibri"/>
                <a:cs typeface="Calibri"/>
                <a:sym typeface="Calibri"/>
              </a:rPr>
              <a:t>provides customers and household members access to expert money-coaching for all types of financial planning and challenges, free for 30 days. </a:t>
            </a:r>
            <a:r>
              <a:rPr lang="en-US" sz="1200" b="0">
                <a:solidFill>
                  <a:schemeClr val="dk1"/>
                </a:solidFill>
                <a:latin typeface="Calibri"/>
                <a:ea typeface="Calibri"/>
                <a:cs typeface="Calibri"/>
                <a:sym typeface="Calibri"/>
              </a:rPr>
              <a:t>Legal consultations are </a:t>
            </a:r>
            <a:r>
              <a:rPr lang="en-US" sz="1200">
                <a:solidFill>
                  <a:schemeClr val="dk1"/>
                </a:solidFill>
                <a:latin typeface="Calibri"/>
                <a:ea typeface="Calibri"/>
                <a:cs typeface="Calibri"/>
                <a:sym typeface="Calibri"/>
              </a:rPr>
              <a:t>available to help plan for the future, get guidance and support to </a:t>
            </a:r>
            <a:r>
              <a:rPr lang="en-US" sz="1200" b="0" i="0" u="none" strike="noStrike">
                <a:solidFill>
                  <a:schemeClr val="dk1"/>
                </a:solidFill>
                <a:latin typeface="Calibri"/>
                <a:ea typeface="Calibri"/>
                <a:cs typeface="Calibri"/>
                <a:sym typeface="Calibri"/>
              </a:rPr>
              <a:t>create and execute state-specific wills, powers of attorney and a variety of other important legal documents online and then use your legal consultation benefits to obtain a qualified attorney’s review. And, </a:t>
            </a:r>
            <a:r>
              <a:rPr lang="en-US" sz="1200" b="0">
                <a:solidFill>
                  <a:schemeClr val="dk1"/>
                </a:solidFill>
                <a:latin typeface="Calibri"/>
                <a:ea typeface="Calibri"/>
                <a:cs typeface="Calibri"/>
                <a:sym typeface="Calibri"/>
              </a:rPr>
              <a:t>Cigna’s Identity Theft Program </a:t>
            </a:r>
            <a:r>
              <a:rPr lang="en-US" sz="1200">
                <a:solidFill>
                  <a:schemeClr val="dk1"/>
                </a:solidFill>
                <a:latin typeface="Calibri"/>
                <a:ea typeface="Calibri"/>
                <a:cs typeface="Calibri"/>
                <a:sym typeface="Calibri"/>
              </a:rPr>
              <a:t>provides identity theft prevention and resolution services, including personal assistance and guidance, education and tools to help prevent identity theft in the future.</a:t>
            </a:r>
            <a:endParaRPr/>
          </a:p>
          <a:p>
            <a:pPr marL="0" marR="0" lvl="0" indent="0" algn="l" rtl="0">
              <a:lnSpc>
                <a:spcPct val="100000"/>
              </a:lnSpc>
              <a:spcBef>
                <a:spcPts val="36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Cigna’s Healthy Rewards </a:t>
            </a:r>
            <a:r>
              <a:rPr lang="en-US" sz="1200">
                <a:solidFill>
                  <a:schemeClr val="dk1"/>
                </a:solidFill>
                <a:latin typeface="Calibri"/>
                <a:ea typeface="Calibri"/>
                <a:cs typeface="Calibri"/>
                <a:sym typeface="Calibri"/>
              </a:rPr>
              <a:t>provides discounts on health and wellness services, including vision and hearing care, diet programs, fitness centers, massage, chiropractic care and acupuncture.</a:t>
            </a:r>
            <a:endParaRPr/>
          </a:p>
          <a:p>
            <a:pPr marL="0" lvl="0" indent="0" algn="l" rtl="0">
              <a:spcBef>
                <a:spcPts val="0"/>
              </a:spcBef>
              <a:spcAft>
                <a:spcPts val="0"/>
              </a:spcAft>
              <a:buClr>
                <a:schemeClr val="dk1"/>
              </a:buClr>
              <a:buSzPts val="1200"/>
              <a:buFont typeface="Calibri"/>
              <a:buNone/>
            </a:pPr>
            <a:r>
              <a:rPr lang="en-US" sz="1200" b="1">
                <a:solidFill>
                  <a:schemeClr val="dk1"/>
                </a:solidFill>
                <a:latin typeface="Calibri"/>
                <a:ea typeface="Calibri"/>
                <a:cs typeface="Calibri"/>
                <a:sym typeface="Calibri"/>
              </a:rPr>
              <a:t>Mental Health Resources </a:t>
            </a:r>
            <a:r>
              <a:rPr lang="en-US" sz="1200">
                <a:solidFill>
                  <a:schemeClr val="dk1"/>
                </a:solidFill>
                <a:latin typeface="Calibri"/>
                <a:ea typeface="Calibri"/>
                <a:cs typeface="Calibri"/>
                <a:sym typeface="Calibri"/>
              </a:rPr>
              <a:t>provides </a:t>
            </a:r>
            <a:r>
              <a:rPr lang="en-US" sz="1200"/>
              <a:t>phone seminars conducted by guest experts in their field will help you learn more about common mental health issues, as well as offer coping techniques and support.</a:t>
            </a:r>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02" name="Google Shape;100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1</a:t>
            </a:r>
            <a:r>
              <a:rPr lang="en-US" baseline="30000" dirty="0"/>
              <a:t>st</a:t>
            </a:r>
            <a:r>
              <a:rPr lang="en-US" dirty="0"/>
              <a:t> slide – sets up the discussion by introducing the supplemental Health product suite with the “problem”/challenge  to be solved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Which is the financial aspect of healthcare paying for it – and the stress it can cause</a:t>
            </a:r>
          </a:p>
          <a:p>
            <a:pPr marL="171450" indent="-171450">
              <a:buFont typeface="Arial" panose="020B0604020202020204" pitchFamily="34" charset="0"/>
              <a:buChar char="•"/>
            </a:pPr>
            <a:r>
              <a:rPr lang="en-US" dirty="0"/>
              <a:t>Each product is aligned to the specific high-level conditions the Supplemental Health solutions covers – along with the annual occurrence and expense data to highlight relevancy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6CFAD1-D197-4A88-B173-A6412E995EE5}" type="slidenum">
              <a:rPr kumimoji="0" lang="en-GB" sz="10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200390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Cigna knows that financial issues are one of the leading causes of stress in America.*</a:t>
            </a:r>
          </a:p>
          <a:p>
            <a:r>
              <a:rPr lang="en-US" sz="1200" kern="1200" dirty="0">
                <a:solidFill>
                  <a:schemeClr val="tx1"/>
                </a:solidFill>
                <a:effectLst/>
                <a:latin typeface="+mn-lt"/>
                <a:ea typeface="MS PGothic" pitchFamily="34" charset="-128"/>
                <a:cs typeface="MS PGothic" pitchFamily="34" charset="-128"/>
              </a:rPr>
              <a:t>That’s why we offer a full-service financial wellness program. </a:t>
            </a:r>
          </a:p>
          <a:p>
            <a:r>
              <a:rPr lang="en-US" sz="1200" kern="1200" dirty="0">
                <a:solidFill>
                  <a:schemeClr val="tx1"/>
                </a:solidFill>
                <a:effectLst/>
                <a:latin typeface="+mn-lt"/>
                <a:ea typeface="MS PGothic" pitchFamily="34" charset="-128"/>
                <a:cs typeface="MS PGothic" pitchFamily="34" charset="-128"/>
              </a:rPr>
              <a:t>My Secure Advantage can help support the financial health of your household, at no additional cost to you.</a:t>
            </a:r>
          </a:p>
          <a:p>
            <a:r>
              <a:rPr lang="en-US" sz="1200" kern="1200" dirty="0">
                <a:solidFill>
                  <a:schemeClr val="tx1"/>
                </a:solidFill>
                <a:effectLst/>
                <a:latin typeface="+mn-lt"/>
                <a:ea typeface="MS PGothic" pitchFamily="34" charset="-128"/>
                <a:cs typeface="MS PGothic" pitchFamily="34" charset="-128"/>
              </a:rPr>
              <a:t>You can take advantage of your free 30-minute consultation with a certified financial </a:t>
            </a:r>
            <a:r>
              <a:rPr lang="en-US" sz="1200" kern="1200">
                <a:solidFill>
                  <a:schemeClr val="tx1"/>
                </a:solidFill>
                <a:effectLst/>
                <a:latin typeface="+mn-lt"/>
                <a:ea typeface="MS PGothic" pitchFamily="34" charset="-128"/>
                <a:cs typeface="MS PGothic" pitchFamily="34" charset="-128"/>
              </a:rPr>
              <a:t>expert before </a:t>
            </a:r>
            <a:r>
              <a:rPr lang="en-US" sz="1200" kern="1200" dirty="0">
                <a:solidFill>
                  <a:schemeClr val="tx1"/>
                </a:solidFill>
                <a:effectLst/>
                <a:latin typeface="+mn-lt"/>
                <a:ea typeface="MS PGothic" pitchFamily="34" charset="-128"/>
                <a:cs typeface="MS PGothic" pitchFamily="34" charset="-128"/>
              </a:rPr>
              <a:t>you decide to participate in Money Coaching.</a:t>
            </a:r>
          </a:p>
          <a:p>
            <a:r>
              <a:rPr lang="en-US" sz="1200" kern="1200" dirty="0">
                <a:solidFill>
                  <a:schemeClr val="tx1"/>
                </a:solidFill>
                <a:effectLst/>
                <a:latin typeface="+mn-lt"/>
                <a:ea typeface="MS PGothic" pitchFamily="34" charset="-128"/>
                <a:cs typeface="MS PGothic" pitchFamily="34" charset="-128"/>
              </a:rPr>
              <a:t>Even if you don’t participate in Money Coaching you can get a 25% discount on tax planning and preparation.</a:t>
            </a:r>
          </a:p>
          <a:p>
            <a:r>
              <a:rPr lang="en-US" sz="1200" kern="1200" dirty="0">
                <a:solidFill>
                  <a:schemeClr val="tx1"/>
                </a:solidFill>
                <a:effectLst/>
                <a:latin typeface="+mn-lt"/>
                <a:ea typeface="MS PGothic" pitchFamily="34" charset="-128"/>
                <a:cs typeface="MS PGothic" pitchFamily="34" charset="-128"/>
              </a:rPr>
              <a:t>Individuals and couples can work with a designated Money Coach for 30 days, paid for by Cigna.</a:t>
            </a:r>
          </a:p>
          <a:p>
            <a:r>
              <a:rPr lang="en-US" sz="1200" kern="1200" dirty="0">
                <a:solidFill>
                  <a:schemeClr val="tx1"/>
                </a:solidFill>
                <a:effectLst/>
                <a:latin typeface="+mn-lt"/>
                <a:ea typeface="MS PGothic" pitchFamily="34" charset="-128"/>
                <a:cs typeface="MS PGothic" pitchFamily="34" charset="-128"/>
              </a:rPr>
              <a:t>Your Money Coach can help you handle a wide range of financial challenge, including but not limited to: Basic money management, getting out of debt, saving for college or retirement, purchasing a home, marriage or divorce, loss of income, death in the family, and more.</a:t>
            </a:r>
          </a:p>
          <a:p>
            <a:r>
              <a:rPr lang="en-US" sz="1200" kern="1200" dirty="0">
                <a:solidFill>
                  <a:schemeClr val="tx1"/>
                </a:solidFill>
                <a:effectLst/>
                <a:latin typeface="+mn-lt"/>
                <a:ea typeface="MS PGothic" pitchFamily="34" charset="-128"/>
                <a:cs typeface="MS PGothic" pitchFamily="34" charset="-128"/>
              </a:rPr>
              <a:t>Through an easy-to-use online portal, you can communicate with your Coach, view educational webinars and access a library of financial tools, forms and tips.</a:t>
            </a:r>
          </a:p>
          <a:p>
            <a:r>
              <a:rPr lang="en-US" sz="1200" kern="1200" dirty="0">
                <a:solidFill>
                  <a:schemeClr val="tx1"/>
                </a:solidFill>
                <a:effectLst/>
                <a:latin typeface="+mn-lt"/>
                <a:ea typeface="MS PGothic" pitchFamily="34" charset="-128"/>
                <a:cs typeface="MS PGothic" pitchFamily="34" charset="-128"/>
              </a:rPr>
              <a:t>After the first 30-day coaching period, you may continue working with your Money Coach for [$39.95] per month.</a:t>
            </a:r>
          </a:p>
          <a:p>
            <a:r>
              <a:rPr lang="en-US" sz="1200" kern="1200" dirty="0">
                <a:solidFill>
                  <a:schemeClr val="tx1"/>
                </a:solidFill>
                <a:effectLst/>
                <a:latin typeface="+mn-lt"/>
                <a:ea typeface="MS PGothic" pitchFamily="34" charset="-128"/>
                <a:cs typeface="MS PGothic" pitchFamily="34" charset="-128"/>
              </a:rPr>
              <a:t>This robust program offers Identity theft and will preparation services. If you think you’ve been a victim of fraud, they’ll provide you with a fraud resolution kit that has the right documents to use and steps to follow, education on how to avoid identity theft, and a 30-minute consultation with a Fraud Resolution Specialist. </a:t>
            </a:r>
          </a:p>
          <a:p>
            <a:r>
              <a:rPr lang="en-US" sz="1200" kern="1200" dirty="0">
                <a:solidFill>
                  <a:schemeClr val="tx1"/>
                </a:solidFill>
                <a:effectLst/>
                <a:latin typeface="+mn-lt"/>
                <a:ea typeface="MS PGothic" pitchFamily="34" charset="-128"/>
                <a:cs typeface="MS PGothic" pitchFamily="34" charset="-128"/>
              </a:rPr>
              <a:t>There are also online resources to create and execute state-specific wills, powers of attorney and a variety of other important legal documents</a:t>
            </a:r>
          </a:p>
          <a:p>
            <a:r>
              <a:rPr lang="en-US" sz="1200" kern="1200" dirty="0">
                <a:solidFill>
                  <a:schemeClr val="tx1"/>
                </a:solidFill>
                <a:effectLst/>
                <a:latin typeface="+mn-lt"/>
                <a:ea typeface="MS PGothic" pitchFamily="34" charset="-128"/>
                <a:cs typeface="MS PGothic" pitchFamily="34" charset="-128"/>
              </a:rPr>
              <a:t>You can use your [free 30-minute legal consultation with a licensed practicing attorney to obtain advice or review legal documents], and a [25% discount off standard fixed or hourly attorney’s fees].</a:t>
            </a:r>
          </a:p>
        </p:txBody>
      </p:sp>
      <p:sp>
        <p:nvSpPr>
          <p:cNvPr id="4" name="Slide Number Placeholder 3"/>
          <p:cNvSpPr>
            <a:spLocks noGrp="1"/>
          </p:cNvSpPr>
          <p:nvPr>
            <p:ph type="sldNum" sz="quarter" idx="5"/>
          </p:nvPr>
        </p:nvSpPr>
        <p:spPr/>
        <p:txBody>
          <a:bodyPr/>
          <a:lstStyle/>
          <a:p>
            <a:fld id="{70BDC0C8-6400-794B-BC14-7719F32FDF33}" type="slidenum">
              <a:rPr lang="en-US" smtClean="0"/>
              <a:t>22</a:t>
            </a:fld>
            <a:endParaRPr lang="en-US"/>
          </a:p>
        </p:txBody>
      </p:sp>
    </p:spTree>
    <p:extLst>
      <p:ext uri="{BB962C8B-B14F-4D97-AF65-F5344CB8AC3E}">
        <p14:creationId xmlns:p14="http://schemas.microsoft.com/office/powerpoint/2010/main" val="19471790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33" name="Google Shape;103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140433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2"/>
        <p:cNvGrpSpPr/>
        <p:nvPr/>
      </p:nvGrpSpPr>
      <p:grpSpPr>
        <a:xfrm>
          <a:off x="0" y="0"/>
          <a:ext cx="0" cy="0"/>
          <a:chOff x="0" y="0"/>
          <a:chExt cx="0" cy="0"/>
        </a:xfrm>
      </p:grpSpPr>
      <p:sp>
        <p:nvSpPr>
          <p:cNvPr id="1023" name="Google Shape;102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4" name="Google Shape;102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33633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25</a:t>
            </a:fld>
            <a:endParaRPr lang="en-GB"/>
          </a:p>
        </p:txBody>
      </p:sp>
    </p:spTree>
    <p:extLst>
      <p:ext uri="{BB962C8B-B14F-4D97-AF65-F5344CB8AC3E}">
        <p14:creationId xmlns:p14="http://schemas.microsoft.com/office/powerpoint/2010/main" val="1029553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29</a:t>
            </a:fld>
            <a:endParaRPr lang="en-US"/>
          </a:p>
        </p:txBody>
      </p:sp>
    </p:spTree>
    <p:extLst>
      <p:ext uri="{BB962C8B-B14F-4D97-AF65-F5344CB8AC3E}">
        <p14:creationId xmlns:p14="http://schemas.microsoft.com/office/powerpoint/2010/main" val="302953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S PGothic" pitchFamily="34" charset="-128"/>
                <a:cs typeface="MS PGothic" pitchFamily="34" charset="-128"/>
              </a:rPr>
              <a:t>Cigna Supplemental Health plans provide you and your family with the coverage and additional financial protection you may need for expenses associated with an unplanned covered accident, illness or hospitalization. It can help you bounce back physically, emotionally, and financially.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S PGothic" pitchFamily="34" charset="-128"/>
                <a:cs typeface="MS PGothic" pitchFamily="34" charset="-128"/>
              </a:rPr>
              <a:t>Use the money however you want. </a:t>
            </a:r>
            <a:r>
              <a:rPr lang="en-US" sz="1200" b="0" i="0" u="none" strike="noStrike" kern="1200" baseline="0" dirty="0">
                <a:solidFill>
                  <a:schemeClr val="tx1"/>
                </a:solidFill>
                <a:latin typeface="+mn-lt"/>
                <a:ea typeface="MS PGothic" pitchFamily="34" charset="-128"/>
                <a:cs typeface="MS PGothic" pitchFamily="34" charset="-128"/>
              </a:rPr>
              <a:t>Pay for medical copays and deductibles, travel to see a specialist, child care, groceries, help around the house, alternative treatments and more. It’s up to you.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S PGothic" pitchFamily="34" charset="-128"/>
                <a:cs typeface="MS PGothic" pitchFamily="34" charset="-128"/>
              </a:rPr>
              <a:t>Cost-effective coverage. </a:t>
            </a:r>
            <a:r>
              <a:rPr lang="en-US" sz="1200" b="0" i="0" u="none" strike="noStrike" kern="1200" baseline="0" dirty="0">
                <a:solidFill>
                  <a:schemeClr val="tx1"/>
                </a:solidFill>
                <a:latin typeface="+mn-lt"/>
                <a:ea typeface="MS PGothic" pitchFamily="34" charset="-128"/>
                <a:cs typeface="MS PGothic" pitchFamily="34" charset="-128"/>
              </a:rPr>
              <a:t>By signing up through your employer, you get coverage at a low group rate. [Coverage is guaranteed-issue, regardless of medical history.]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S PGothic" pitchFamily="34" charset="-128"/>
                <a:cs typeface="MS PGothic" pitchFamily="34" charset="-128"/>
              </a:rPr>
              <a:t>Get it and forget it. </a:t>
            </a:r>
            <a:r>
              <a:rPr lang="en-US" sz="1200" b="0" i="0" u="none" strike="noStrike" kern="1200" baseline="0" dirty="0">
                <a:solidFill>
                  <a:schemeClr val="tx1"/>
                </a:solidFill>
                <a:latin typeface="+mn-lt"/>
                <a:ea typeface="MS PGothic" pitchFamily="34" charset="-128"/>
                <a:cs typeface="MS PGothic" pitchFamily="34" charset="-128"/>
              </a:rPr>
              <a:t>Your premium can be easily deducted from your paycheck. </a:t>
            </a:r>
          </a:p>
          <a:p>
            <a:pPr marL="171450" indent="-171450">
              <a:buFont typeface="Arial" panose="020B0604020202020204" pitchFamily="34" charset="0"/>
              <a:buChar char="•"/>
            </a:pPr>
            <a:r>
              <a:rPr lang="en-US" sz="1200" b="1" i="0" u="none" strike="noStrike" kern="1200" baseline="0" dirty="0">
                <a:solidFill>
                  <a:schemeClr val="tx1"/>
                </a:solidFill>
                <a:latin typeface="+mn-lt"/>
                <a:ea typeface="MS PGothic" pitchFamily="34" charset="-128"/>
                <a:cs typeface="MS PGothic" pitchFamily="34" charset="-128"/>
              </a:rPr>
              <a:t>Take it with you. </a:t>
            </a:r>
            <a:r>
              <a:rPr lang="en-US" sz="1200" b="0" i="0" u="none" strike="noStrike" kern="1200" baseline="0" dirty="0">
                <a:solidFill>
                  <a:schemeClr val="tx1"/>
                </a:solidFill>
                <a:latin typeface="+mn-lt"/>
                <a:ea typeface="MS PGothic" pitchFamily="34" charset="-128"/>
                <a:cs typeface="MS PGothic" pitchFamily="34" charset="-128"/>
              </a:rPr>
              <a:t>You may be able to take your coverage with you if you leave your employer – benefits won’t change if you port your coverage.</a:t>
            </a:r>
            <a:endParaRPr lang="en-US" sz="1200" i="1" kern="1200" dirty="0">
              <a:solidFill>
                <a:schemeClr val="tx1"/>
              </a:solidFill>
              <a:effectLst/>
              <a:latin typeface="+mn-lt"/>
              <a:ea typeface="MS PGothic" pitchFamily="34" charset="-128"/>
              <a:cs typeface="MS PGothic" pitchFamily="34" charset="-128"/>
            </a:endParaRPr>
          </a:p>
          <a:p>
            <a:r>
              <a:rPr lang="en-US" sz="1200" b="0" i="0" u="none" strike="noStrike" kern="1200" baseline="0" dirty="0">
                <a:solidFill>
                  <a:schemeClr val="tx1"/>
                </a:solidFill>
                <a:latin typeface="+mn-lt"/>
                <a:ea typeface="MS PGothic" pitchFamily="34" charset="-128"/>
                <a:cs typeface="MS PGothic" pitchFamily="34" charset="-128"/>
              </a:rPr>
              <a:t> </a:t>
            </a:r>
          </a:p>
          <a:p>
            <a:endParaRPr lang="en-US" sz="1200" i="1"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3</a:t>
            </a:fld>
            <a:endParaRPr lang="en-US"/>
          </a:p>
        </p:txBody>
      </p:sp>
    </p:spTree>
    <p:extLst>
      <p:ext uri="{BB962C8B-B14F-4D97-AF65-F5344CB8AC3E}">
        <p14:creationId xmlns:p14="http://schemas.microsoft.com/office/powerpoint/2010/main" val="1339929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These Supplemental Health benefits can be purchased in addition to your other plans to provide additional support and protection.   </a:t>
            </a:r>
          </a:p>
          <a:p>
            <a:r>
              <a:rPr lang="en-US" sz="1200" kern="1200" dirty="0">
                <a:solidFill>
                  <a:schemeClr val="tx1"/>
                </a:solidFill>
                <a:effectLst/>
                <a:latin typeface="+mn-lt"/>
                <a:ea typeface="MS PGothic" pitchFamily="34" charset="-128"/>
                <a:cs typeface="MS PGothic" pitchFamily="34" charset="-128"/>
              </a:rPr>
              <a:t>In today’s presentation, we will review the Accidental Injury, Critical Illness and Hospital Care insurance plans that are now available to you through </a:t>
            </a:r>
            <a:r>
              <a:rPr lang="en-US" sz="1200" kern="1200" dirty="0">
                <a:solidFill>
                  <a:srgbClr val="FF0000"/>
                </a:solidFill>
                <a:effectLst/>
                <a:latin typeface="+mn-lt"/>
                <a:ea typeface="MS PGothic" pitchFamily="34" charset="-128"/>
                <a:cs typeface="MS PGothic" pitchFamily="34" charset="-128"/>
              </a:rPr>
              <a:t>[Employer Name].</a:t>
            </a:r>
          </a:p>
          <a:p>
            <a:r>
              <a:rPr lang="en-US" sz="1200" kern="1200" dirty="0">
                <a:solidFill>
                  <a:schemeClr val="tx1"/>
                </a:solidFill>
                <a:effectLst/>
                <a:latin typeface="+mn-lt"/>
                <a:ea typeface="MS PGothic" pitchFamily="34" charset="-128"/>
                <a:cs typeface="MS PGothic" pitchFamily="34" charset="-128"/>
              </a:rPr>
              <a:t>Because your employer has chosen to offer these benefits, employees are provided with group rates, which means you may pay less as an employee than you would as an individual for the same coverage.   </a:t>
            </a:r>
          </a:p>
          <a:p>
            <a:endParaRPr lang="en-US" sz="1200" kern="1200" dirty="0">
              <a:solidFill>
                <a:schemeClr val="tx1"/>
              </a:solidFill>
              <a:effectLst/>
              <a:latin typeface="+mn-lt"/>
              <a:ea typeface="MS PGothic" pitchFamily="34" charset="-128"/>
              <a:cs typeface="MS PGothic" pitchFamily="34" charset="-128"/>
            </a:endParaRPr>
          </a:p>
          <a:p>
            <a:r>
              <a:rPr lang="en-US" sz="1200" kern="1200" dirty="0">
                <a:solidFill>
                  <a:schemeClr val="tx1"/>
                </a:solidFill>
                <a:effectLst/>
                <a:latin typeface="+mn-lt"/>
                <a:ea typeface="MS PGothic" pitchFamily="34" charset="-128"/>
                <a:cs typeface="MS PGothic" pitchFamily="34" charset="-128"/>
              </a:rPr>
              <a:t>Any elections you choose, will have convenient payroll deductions and you will have a choice of benefits or plans so that you can select the coverage that best suits you and your family’s needs, based on your own medical history, family medical history and statistics, as well as from a personal finance perspective.</a:t>
            </a:r>
          </a:p>
          <a:p>
            <a:r>
              <a:rPr lang="en-US" sz="1200" i="1" kern="1200" dirty="0">
                <a:solidFill>
                  <a:schemeClr val="tx1"/>
                </a:solidFill>
                <a:effectLst/>
                <a:latin typeface="+mn-lt"/>
                <a:ea typeface="MS PGothic" pitchFamily="34" charset="-128"/>
                <a:cs typeface="MS PGothic" pitchFamily="34" charset="-128"/>
              </a:rPr>
              <a:t> </a:t>
            </a:r>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a:p>
            <a:r>
              <a:rPr lang="en-US" sz="1200" i="1" kern="1200" dirty="0">
                <a:solidFill>
                  <a:schemeClr val="tx1"/>
                </a:solidFill>
                <a:effectLst/>
                <a:latin typeface="+mn-lt"/>
                <a:ea typeface="MS PGothic" pitchFamily="34" charset="-128"/>
                <a:cs typeface="MS PGothic" pitchFamily="34" charset="-128"/>
              </a:rPr>
              <a:t> </a:t>
            </a:r>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4</a:t>
            </a:fld>
            <a:endParaRPr lang="en-US"/>
          </a:p>
        </p:txBody>
      </p:sp>
    </p:spTree>
    <p:extLst>
      <p:ext uri="{BB962C8B-B14F-4D97-AF65-F5344CB8AC3E}">
        <p14:creationId xmlns:p14="http://schemas.microsoft.com/office/powerpoint/2010/main" val="882904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4046538" cy="22764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CE3B9E-6574-462E-B6D1-39C8693FFF93}" type="slidenum">
              <a:rPr lang="en-US" altLang="en-US" smtClean="0"/>
              <a:pPr/>
              <a:t>5</a:t>
            </a:fld>
            <a:endParaRPr lang="en-US" altLang="en-US" dirty="0"/>
          </a:p>
        </p:txBody>
      </p:sp>
    </p:spTree>
    <p:extLst>
      <p:ext uri="{BB962C8B-B14F-4D97-AF65-F5344CB8AC3E}">
        <p14:creationId xmlns:p14="http://schemas.microsoft.com/office/powerpoint/2010/main" val="26570322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732CD6-9103-46B3-BFD8-C2709AEF6838}" type="slidenum">
              <a:rPr lang="en-US" smtClean="0"/>
              <a:t>6</a:t>
            </a:fld>
            <a:endParaRPr lang="en-US"/>
          </a:p>
        </p:txBody>
      </p:sp>
    </p:spTree>
    <p:extLst>
      <p:ext uri="{BB962C8B-B14F-4D97-AF65-F5344CB8AC3E}">
        <p14:creationId xmlns:p14="http://schemas.microsoft.com/office/powerpoint/2010/main" val="172426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9"/>
        <p:cNvGrpSpPr/>
        <p:nvPr/>
      </p:nvGrpSpPr>
      <p:grpSpPr>
        <a:xfrm>
          <a:off x="0" y="0"/>
          <a:ext cx="0" cy="0"/>
          <a:chOff x="0" y="0"/>
          <a:chExt cx="0" cy="0"/>
        </a:xfrm>
      </p:grpSpPr>
      <p:sp>
        <p:nvSpPr>
          <p:cNvPr id="1050" name="Google Shape;105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1" name="Google Shape;105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dirty="0">
                <a:solidFill>
                  <a:schemeClr val="dk1"/>
                </a:solidFill>
                <a:latin typeface="Calibri"/>
                <a:ea typeface="Calibri"/>
                <a:cs typeface="Calibri"/>
                <a:sym typeface="Calibri"/>
              </a:rPr>
              <a:t>We have five ways to submit your claims. </a:t>
            </a:r>
            <a:endParaRPr sz="1200" dirty="0">
              <a:solidFill>
                <a:schemeClr val="dk1"/>
              </a:solidFill>
              <a:latin typeface="Calibri"/>
              <a:ea typeface="Calibri"/>
              <a:cs typeface="Calibri"/>
              <a:sym typeface="Calibri"/>
            </a:endParaRPr>
          </a:p>
        </p:txBody>
      </p:sp>
      <p:sp>
        <p:nvSpPr>
          <p:cNvPr id="1052" name="Google Shape;1052;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12988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BDC0C8-6400-794B-BC14-7719F32FDF33}" type="slidenum">
              <a:rPr lang="en-US" smtClean="0"/>
              <a:t>8</a:t>
            </a:fld>
            <a:endParaRPr lang="en-US"/>
          </a:p>
        </p:txBody>
      </p:sp>
    </p:spTree>
    <p:extLst>
      <p:ext uri="{BB962C8B-B14F-4D97-AF65-F5344CB8AC3E}">
        <p14:creationId xmlns:p14="http://schemas.microsoft.com/office/powerpoint/2010/main" val="3295133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pitchFamily="34" charset="-128"/>
                <a:cs typeface="MS PGothic" pitchFamily="34" charset="-128"/>
              </a:rPr>
              <a:t>A hospital stay can happen at any time, and it can be costly. Hospital Care provides additional protection to help you and your family when you need it most. We can help cover these unexpected events – so you can focus on getting better. </a:t>
            </a:r>
          </a:p>
          <a:p>
            <a:r>
              <a:rPr lang="en-US" sz="1200" kern="1200" dirty="0">
                <a:solidFill>
                  <a:schemeClr val="tx1"/>
                </a:solidFill>
                <a:effectLst/>
                <a:latin typeface="+mn-lt"/>
                <a:ea typeface="MS PGothic" pitchFamily="34" charset="-128"/>
                <a:cs typeface="MS PGothic" pitchFamily="34" charset="-128"/>
              </a:rPr>
              <a:t>It pays benefits for covered hospital stays resulting from a covered injury or illness. Coverage continues after the first covered hospital stay, to help you have additional protection for future hospital stays. </a:t>
            </a:r>
          </a:p>
          <a:p>
            <a:r>
              <a:rPr lang="en-US" sz="1200" kern="1200" dirty="0">
                <a:solidFill>
                  <a:schemeClr val="tx1"/>
                </a:solidFill>
                <a:effectLst/>
                <a:latin typeface="+mn-lt"/>
                <a:ea typeface="MS PGothic" pitchFamily="34" charset="-128"/>
                <a:cs typeface="MS PGothic" pitchFamily="34" charset="-128"/>
              </a:rPr>
              <a:t>It can help you pay for expenses related to </a:t>
            </a:r>
          </a:p>
          <a:p>
            <a:r>
              <a:rPr lang="en-US" sz="1200" kern="1200" dirty="0">
                <a:solidFill>
                  <a:schemeClr val="tx1"/>
                </a:solidFill>
                <a:effectLst/>
                <a:latin typeface="+mn-lt"/>
                <a:ea typeface="MS PGothic" pitchFamily="34" charset="-128"/>
                <a:cs typeface="MS PGothic" pitchFamily="34" charset="-128"/>
              </a:rPr>
              <a:t>-child care</a:t>
            </a:r>
          </a:p>
          <a:p>
            <a:r>
              <a:rPr lang="en-US" sz="1200" kern="1200" dirty="0">
                <a:solidFill>
                  <a:schemeClr val="tx1"/>
                </a:solidFill>
                <a:effectLst/>
                <a:latin typeface="+mn-lt"/>
                <a:ea typeface="MS PGothic" pitchFamily="34" charset="-128"/>
                <a:cs typeface="MS PGothic" pitchFamily="34" charset="-128"/>
              </a:rPr>
              <a:t>-travel</a:t>
            </a:r>
          </a:p>
          <a:p>
            <a:r>
              <a:rPr lang="en-US" sz="1200" kern="1200" dirty="0">
                <a:solidFill>
                  <a:schemeClr val="tx1"/>
                </a:solidFill>
                <a:effectLst/>
                <a:latin typeface="+mn-lt"/>
                <a:ea typeface="MS PGothic" pitchFamily="34" charset="-128"/>
                <a:cs typeface="MS PGothic" pitchFamily="34" charset="-128"/>
              </a:rPr>
              <a:t>-other out-of-pocket expenses. </a:t>
            </a:r>
          </a:p>
          <a:p>
            <a:r>
              <a:rPr lang="en-US" sz="1200" kern="1200" dirty="0">
                <a:solidFill>
                  <a:schemeClr val="tx1"/>
                </a:solidFill>
                <a:effectLst/>
                <a:latin typeface="+mn-lt"/>
                <a:ea typeface="MS PGothic" pitchFamily="34" charset="-128"/>
                <a:cs typeface="MS PGothic" pitchFamily="34" charset="-128"/>
              </a:rPr>
              <a:t>There are no copays, deductibles, coinsurance, or network requirements. </a:t>
            </a:r>
          </a:p>
          <a:p>
            <a:endParaRPr lang="en-US" sz="1200" kern="1200" dirty="0">
              <a:solidFill>
                <a:schemeClr val="tx1"/>
              </a:solidFill>
              <a:effectLst/>
              <a:latin typeface="+mn-lt"/>
              <a:ea typeface="MS PGothic" pitchFamily="34" charset="-128"/>
              <a:cs typeface="MS PGothic" pitchFamily="34" charset="-128"/>
            </a:endParaRPr>
          </a:p>
          <a:p>
            <a:r>
              <a:rPr lang="en-US" sz="1200" i="1" kern="1200" dirty="0">
                <a:solidFill>
                  <a:schemeClr val="tx1"/>
                </a:solidFill>
                <a:effectLst/>
                <a:latin typeface="+mn-lt"/>
                <a:ea typeface="MS PGothic" pitchFamily="34" charset="-128"/>
                <a:cs typeface="MS PGothic" pitchFamily="34" charset="-128"/>
              </a:rPr>
              <a:t> </a:t>
            </a:r>
            <a:endParaRPr lang="en-US" sz="1200" kern="1200" dirty="0">
              <a:solidFill>
                <a:schemeClr val="tx1"/>
              </a:solidFill>
              <a:effectLst/>
              <a:latin typeface="+mn-lt"/>
              <a:ea typeface="MS PGothic" pitchFamily="34" charset="-128"/>
              <a:cs typeface="MS PGothic" pitchFamily="34" charset="-128"/>
            </a:endParaRPr>
          </a:p>
          <a:p>
            <a:endParaRPr lang="en-US" sz="1200" kern="1200" dirty="0">
              <a:solidFill>
                <a:schemeClr val="tx1"/>
              </a:solidFill>
              <a:effectLst/>
              <a:latin typeface="+mn-lt"/>
              <a:ea typeface="MS PGothic" pitchFamily="34" charset="-128"/>
              <a:cs typeface="MS PGothic" pitchFamily="34" charset="-128"/>
            </a:endParaRPr>
          </a:p>
        </p:txBody>
      </p:sp>
      <p:sp>
        <p:nvSpPr>
          <p:cNvPr id="4" name="Slide Number Placeholder 3"/>
          <p:cNvSpPr>
            <a:spLocks noGrp="1"/>
          </p:cNvSpPr>
          <p:nvPr>
            <p:ph type="sldNum" sz="quarter" idx="5"/>
          </p:nvPr>
        </p:nvSpPr>
        <p:spPr/>
        <p:txBody>
          <a:bodyPr/>
          <a:lstStyle/>
          <a:p>
            <a:fld id="{70BDC0C8-6400-794B-BC14-7719F32FDF33}" type="slidenum">
              <a:rPr lang="en-US" smtClean="0"/>
              <a:t>9</a:t>
            </a:fld>
            <a:endParaRPr lang="en-US"/>
          </a:p>
        </p:txBody>
      </p:sp>
    </p:spTree>
    <p:extLst>
      <p:ext uri="{BB962C8B-B14F-4D97-AF65-F5344CB8AC3E}">
        <p14:creationId xmlns:p14="http://schemas.microsoft.com/office/powerpoint/2010/main" val="3905778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A. Divider">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9556"/>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bg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199"/>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Add your subhead here</a:t>
            </a:r>
          </a:p>
        </p:txBody>
      </p:sp>
    </p:spTree>
    <p:extLst>
      <p:ext uri="{BB962C8B-B14F-4D97-AF65-F5344CB8AC3E}">
        <p14:creationId xmlns:p14="http://schemas.microsoft.com/office/powerpoint/2010/main" val="30858433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 Agenda">
    <p:bg>
      <p:bgPr>
        <a:solidFill>
          <a:schemeClr val="accent3"/>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7" name="Group 6">
            <a:extLst>
              <a:ext uri="{FF2B5EF4-FFF2-40B4-BE49-F238E27FC236}">
                <a16:creationId xmlns:a16="http://schemas.microsoft.com/office/drawing/2014/main" id="{710534F2-D877-B678-A428-0C1A8B00F948}"/>
              </a:ext>
            </a:extLst>
          </p:cNvPr>
          <p:cNvGrpSpPr/>
          <p:nvPr userDrawn="1"/>
        </p:nvGrpSpPr>
        <p:grpSpPr>
          <a:xfrm>
            <a:off x="8073457" y="0"/>
            <a:ext cx="4118544" cy="6858000"/>
            <a:chOff x="8073457" y="0"/>
            <a:chExt cx="4118544" cy="6858000"/>
          </a:xfrm>
          <a:solidFill>
            <a:schemeClr val="tx2"/>
          </a:solidFill>
        </p:grpSpPr>
        <p:sp>
          <p:nvSpPr>
            <p:cNvPr id="21" name="Freeform: Shape 20">
              <a:extLst>
                <a:ext uri="{FF2B5EF4-FFF2-40B4-BE49-F238E27FC236}">
                  <a16:creationId xmlns:a16="http://schemas.microsoft.com/office/drawing/2014/main" id="{4D6C1705-450D-9DA6-5024-86B73B27024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627DC183-C511-8B57-2D1C-BDDB6E227117}"/>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8">
              <a:extLst>
                <a:ext uri="{FF2B5EF4-FFF2-40B4-BE49-F238E27FC236}">
                  <a16:creationId xmlns:a16="http://schemas.microsoft.com/office/drawing/2014/main" id="{420653B3-4D4C-E567-A9A1-30C3707552D9}"/>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9">
              <a:extLst>
                <a:ext uri="{FF2B5EF4-FFF2-40B4-BE49-F238E27FC236}">
                  <a16:creationId xmlns:a16="http://schemas.microsoft.com/office/drawing/2014/main" id="{406F84C9-685A-5069-FF90-BFE9C02FEC5C}"/>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10">
              <a:extLst>
                <a:ext uri="{FF2B5EF4-FFF2-40B4-BE49-F238E27FC236}">
                  <a16:creationId xmlns:a16="http://schemas.microsoft.com/office/drawing/2014/main" id="{F737717B-DDB9-22B4-BA62-B92431697218}"/>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Shape 66">
              <a:extLst>
                <a:ext uri="{FF2B5EF4-FFF2-40B4-BE49-F238E27FC236}">
                  <a16:creationId xmlns:a16="http://schemas.microsoft.com/office/drawing/2014/main" id="{83F182F3-4DA7-1808-D967-BE9459EBE7E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Shape 67">
              <a:extLst>
                <a:ext uri="{FF2B5EF4-FFF2-40B4-BE49-F238E27FC236}">
                  <a16:creationId xmlns:a16="http://schemas.microsoft.com/office/drawing/2014/main" id="{CB01C7E6-A791-9032-26E5-9ABED2C03183}"/>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15">
              <a:extLst>
                <a:ext uri="{FF2B5EF4-FFF2-40B4-BE49-F238E27FC236}">
                  <a16:creationId xmlns:a16="http://schemas.microsoft.com/office/drawing/2014/main" id="{EF9E4E31-51A5-76A9-4FC9-D6C1AE1CABFA}"/>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16">
              <a:extLst>
                <a:ext uri="{FF2B5EF4-FFF2-40B4-BE49-F238E27FC236}">
                  <a16:creationId xmlns:a16="http://schemas.microsoft.com/office/drawing/2014/main" id="{4678F72D-0C3F-93F2-6353-B170904F59CB}"/>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7">
              <a:extLst>
                <a:ext uri="{FF2B5EF4-FFF2-40B4-BE49-F238E27FC236}">
                  <a16:creationId xmlns:a16="http://schemas.microsoft.com/office/drawing/2014/main" id="{527DE987-F22F-DDA5-76FF-7DCFDC618FBB}"/>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Shape 71">
              <a:extLst>
                <a:ext uri="{FF2B5EF4-FFF2-40B4-BE49-F238E27FC236}">
                  <a16:creationId xmlns:a16="http://schemas.microsoft.com/office/drawing/2014/main" id="{72C56914-23D4-A3F4-4F1F-EFC119EBC1E8}"/>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3" name="Freeform 22">
              <a:extLst>
                <a:ext uri="{FF2B5EF4-FFF2-40B4-BE49-F238E27FC236}">
                  <a16:creationId xmlns:a16="http://schemas.microsoft.com/office/drawing/2014/main" id="{A4CD955A-7A5E-6D89-28EB-8BFBF900A723}"/>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5">
              <a:extLst>
                <a:ext uri="{FF2B5EF4-FFF2-40B4-BE49-F238E27FC236}">
                  <a16:creationId xmlns:a16="http://schemas.microsoft.com/office/drawing/2014/main" id="{1E94E408-0F3C-D4CA-790C-858492BF3034}"/>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
              <a:extLst>
                <a:ext uri="{FF2B5EF4-FFF2-40B4-BE49-F238E27FC236}">
                  <a16:creationId xmlns:a16="http://schemas.microsoft.com/office/drawing/2014/main" id="{7570247A-C731-B03F-1FE7-FEFECA9B8C72}"/>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7">
              <a:extLst>
                <a:ext uri="{FF2B5EF4-FFF2-40B4-BE49-F238E27FC236}">
                  <a16:creationId xmlns:a16="http://schemas.microsoft.com/office/drawing/2014/main" id="{9214742D-7499-8E6F-C59E-33A226A30BC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9">
              <a:extLst>
                <a:ext uri="{FF2B5EF4-FFF2-40B4-BE49-F238E27FC236}">
                  <a16:creationId xmlns:a16="http://schemas.microsoft.com/office/drawing/2014/main" id="{C3B3FEAD-6D48-CAD2-48D6-C79F90069B89}"/>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Shape 77">
              <a:extLst>
                <a:ext uri="{FF2B5EF4-FFF2-40B4-BE49-F238E27FC236}">
                  <a16:creationId xmlns:a16="http://schemas.microsoft.com/office/drawing/2014/main" id="{54D4B029-D57E-1E3D-494C-31B2E2AF67BA}"/>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36">
              <a:extLst>
                <a:ext uri="{FF2B5EF4-FFF2-40B4-BE49-F238E27FC236}">
                  <a16:creationId xmlns:a16="http://schemas.microsoft.com/office/drawing/2014/main" id="{B6E26A42-EFAA-0DAC-D5F2-0A1F7E5F066A}"/>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7">
              <a:extLst>
                <a:ext uri="{FF2B5EF4-FFF2-40B4-BE49-F238E27FC236}">
                  <a16:creationId xmlns:a16="http://schemas.microsoft.com/office/drawing/2014/main" id="{68E0975B-C43F-3E6C-3929-2262BBA00FDB}"/>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8">
              <a:extLst>
                <a:ext uri="{FF2B5EF4-FFF2-40B4-BE49-F238E27FC236}">
                  <a16:creationId xmlns:a16="http://schemas.microsoft.com/office/drawing/2014/main" id="{64E1AD34-78B0-B5EC-3ABC-539CD0A04BF1}"/>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Shape 81">
              <a:extLst>
                <a:ext uri="{FF2B5EF4-FFF2-40B4-BE49-F238E27FC236}">
                  <a16:creationId xmlns:a16="http://schemas.microsoft.com/office/drawing/2014/main" id="{E5CC24B7-D6D0-EA94-B0AE-540896D88BEC}"/>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3" name="Freeform: Shape 82">
              <a:extLst>
                <a:ext uri="{FF2B5EF4-FFF2-40B4-BE49-F238E27FC236}">
                  <a16:creationId xmlns:a16="http://schemas.microsoft.com/office/drawing/2014/main" id="{F1380A9F-521F-0274-943C-BFAEC5702450}"/>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44">
              <a:extLst>
                <a:ext uri="{FF2B5EF4-FFF2-40B4-BE49-F238E27FC236}">
                  <a16:creationId xmlns:a16="http://schemas.microsoft.com/office/drawing/2014/main" id="{3585E075-3B27-EFB1-4F09-4121CA88C6AB}"/>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45">
              <a:extLst>
                <a:ext uri="{FF2B5EF4-FFF2-40B4-BE49-F238E27FC236}">
                  <a16:creationId xmlns:a16="http://schemas.microsoft.com/office/drawing/2014/main" id="{898794FA-4C0D-395E-1FCA-73F34C83DCEE}"/>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6">
              <a:extLst>
                <a:ext uri="{FF2B5EF4-FFF2-40B4-BE49-F238E27FC236}">
                  <a16:creationId xmlns:a16="http://schemas.microsoft.com/office/drawing/2014/main" id="{CA81F5AB-FE55-056F-0C03-5071374267F7}"/>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7">
              <a:extLst>
                <a:ext uri="{FF2B5EF4-FFF2-40B4-BE49-F238E27FC236}">
                  <a16:creationId xmlns:a16="http://schemas.microsoft.com/office/drawing/2014/main" id="{E33D2C01-AAC6-28C6-923C-597014B694DD}"/>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Shape 87">
              <a:extLst>
                <a:ext uri="{FF2B5EF4-FFF2-40B4-BE49-F238E27FC236}">
                  <a16:creationId xmlns:a16="http://schemas.microsoft.com/office/drawing/2014/main" id="{C5769CB7-DC3A-F519-32DD-D1D17D20934A}"/>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9" name="Freeform 49">
              <a:extLst>
                <a:ext uri="{FF2B5EF4-FFF2-40B4-BE49-F238E27FC236}">
                  <a16:creationId xmlns:a16="http://schemas.microsoft.com/office/drawing/2014/main" id="{D14EBB9A-70AA-C6A7-15D0-3C69EEEFDCE0}"/>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Shape 89">
              <a:extLst>
                <a:ext uri="{FF2B5EF4-FFF2-40B4-BE49-F238E27FC236}">
                  <a16:creationId xmlns:a16="http://schemas.microsoft.com/office/drawing/2014/main" id="{6827DA11-EC03-FC0F-1AEE-AD5319321B98}"/>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58">
              <a:extLst>
                <a:ext uri="{FF2B5EF4-FFF2-40B4-BE49-F238E27FC236}">
                  <a16:creationId xmlns:a16="http://schemas.microsoft.com/office/drawing/2014/main" id="{461E36F4-98FA-C20C-9651-FAB7CF8E1372}"/>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61">
              <a:extLst>
                <a:ext uri="{FF2B5EF4-FFF2-40B4-BE49-F238E27FC236}">
                  <a16:creationId xmlns:a16="http://schemas.microsoft.com/office/drawing/2014/main" id="{3A3B049B-FCF1-408C-B838-0B06C674ED4B}"/>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2">
              <a:extLst>
                <a:ext uri="{FF2B5EF4-FFF2-40B4-BE49-F238E27FC236}">
                  <a16:creationId xmlns:a16="http://schemas.microsoft.com/office/drawing/2014/main" id="{90FA45BA-A732-1624-F882-B434A5E03813}"/>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3">
              <a:extLst>
                <a:ext uri="{FF2B5EF4-FFF2-40B4-BE49-F238E27FC236}">
                  <a16:creationId xmlns:a16="http://schemas.microsoft.com/office/drawing/2014/main" id="{14781507-3B89-2FAD-D942-C86433C6A2CE}"/>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Shape 94">
              <a:extLst>
                <a:ext uri="{FF2B5EF4-FFF2-40B4-BE49-F238E27FC236}">
                  <a16:creationId xmlns:a16="http://schemas.microsoft.com/office/drawing/2014/main" id="{0B463AE9-8E00-B266-1514-6A05EF6FAA2E}"/>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65">
              <a:extLst>
                <a:ext uri="{FF2B5EF4-FFF2-40B4-BE49-F238E27FC236}">
                  <a16:creationId xmlns:a16="http://schemas.microsoft.com/office/drawing/2014/main" id="{7FE12038-B89B-7E8F-85A1-2BA2B00F405E}"/>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Shape 96">
              <a:extLst>
                <a:ext uri="{FF2B5EF4-FFF2-40B4-BE49-F238E27FC236}">
                  <a16:creationId xmlns:a16="http://schemas.microsoft.com/office/drawing/2014/main" id="{33D5763E-258F-A81C-FB69-5A13EF5FFFE2}"/>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8" name="Freeform 67">
              <a:extLst>
                <a:ext uri="{FF2B5EF4-FFF2-40B4-BE49-F238E27FC236}">
                  <a16:creationId xmlns:a16="http://schemas.microsoft.com/office/drawing/2014/main" id="{330B0A2A-3417-DADA-22D3-5ED80D828483}"/>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966A8126-F264-4489-F10F-980FBBBECF8B}"/>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0" name="Freeform 70">
              <a:extLst>
                <a:ext uri="{FF2B5EF4-FFF2-40B4-BE49-F238E27FC236}">
                  <a16:creationId xmlns:a16="http://schemas.microsoft.com/office/drawing/2014/main" id="{2AA297F6-E833-CDD0-A006-5AD526A0D12C}"/>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71">
              <a:extLst>
                <a:ext uri="{FF2B5EF4-FFF2-40B4-BE49-F238E27FC236}">
                  <a16:creationId xmlns:a16="http://schemas.microsoft.com/office/drawing/2014/main" id="{F041C072-C902-94E2-61EE-5A1147C8EF72}"/>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63" name="Text Placeholder 2">
            <a:extLst>
              <a:ext uri="{FF2B5EF4-FFF2-40B4-BE49-F238E27FC236}">
                <a16:creationId xmlns:a16="http://schemas.microsoft.com/office/drawing/2014/main" id="{1E3BB328-175D-1D81-F46E-4991B53591F2}"/>
              </a:ext>
            </a:extLst>
          </p:cNvPr>
          <p:cNvSpPr>
            <a:spLocks noGrp="1"/>
          </p:cNvSpPr>
          <p:nvPr>
            <p:ph type="body" sz="quarter" idx="17" hasCustomPrompt="1"/>
          </p:nvPr>
        </p:nvSpPr>
        <p:spPr>
          <a:xfrm>
            <a:off x="3257654" y="360000"/>
            <a:ext cx="8575393" cy="5572800"/>
          </a:xfrm>
        </p:spPr>
        <p:txBody>
          <a:bodyPr tIns="0" anchor="ctr" anchorCtr="0"/>
          <a:lstStyle>
            <a:lvl1pPr marL="0" indent="0">
              <a:lnSpc>
                <a:spcPct val="100000"/>
              </a:lnSpc>
              <a:spcAft>
                <a:spcPts val="600"/>
              </a:spcAft>
              <a:buFont typeface="+mj-lt"/>
              <a:buNone/>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09 Ninth point</a:t>
            </a:r>
          </a:p>
        </p:txBody>
      </p:sp>
      <p:sp>
        <p:nvSpPr>
          <p:cNvPr id="5" name="Slide Number Placeholder 8">
            <a:extLst>
              <a:ext uri="{FF2B5EF4-FFF2-40B4-BE49-F238E27FC236}">
                <a16:creationId xmlns:a16="http://schemas.microsoft.com/office/drawing/2014/main" id="{954E154D-7788-29F9-3183-9E4CE2FF98EC}"/>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pic>
        <p:nvPicPr>
          <p:cNvPr id="8" name="Logo">
            <a:extLst>
              <a:ext uri="{FF2B5EF4-FFF2-40B4-BE49-F238E27FC236}">
                <a16:creationId xmlns:a16="http://schemas.microsoft.com/office/drawing/2014/main" id="{28B1F47E-9E71-D15F-C6F1-476A0C7EFA5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2" name="Footer Placeholder 3">
            <a:extLst>
              <a:ext uri="{FF2B5EF4-FFF2-40B4-BE49-F238E27FC236}">
                <a16:creationId xmlns:a16="http://schemas.microsoft.com/office/drawing/2014/main" id="{C8F5D8EF-8C8A-1148-C02C-FB1B0C529CB5}"/>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520B7654-46D0-116B-1673-1432B00FDB2A}"/>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195239301"/>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 Agenda">
    <p:bg>
      <p:bgPr>
        <a:solidFill>
          <a:schemeClr val="accent5"/>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157" name="Group 156">
            <a:extLst>
              <a:ext uri="{FF2B5EF4-FFF2-40B4-BE49-F238E27FC236}">
                <a16:creationId xmlns:a16="http://schemas.microsoft.com/office/drawing/2014/main" id="{76C6EA65-F78C-D547-B76F-E5EA1C30C73E}"/>
              </a:ext>
            </a:extLst>
          </p:cNvPr>
          <p:cNvGrpSpPr/>
          <p:nvPr userDrawn="1"/>
        </p:nvGrpSpPr>
        <p:grpSpPr>
          <a:xfrm>
            <a:off x="8073457" y="0"/>
            <a:ext cx="4118544" cy="6858000"/>
            <a:chOff x="8073457" y="0"/>
            <a:chExt cx="4118544" cy="6858000"/>
          </a:xfrm>
        </p:grpSpPr>
        <p:sp>
          <p:nvSpPr>
            <p:cNvPr id="153" name="Freeform: Shape 152">
              <a:extLst>
                <a:ext uri="{FF2B5EF4-FFF2-40B4-BE49-F238E27FC236}">
                  <a16:creationId xmlns:a16="http://schemas.microsoft.com/office/drawing/2014/main" id="{DC5A59D1-65B9-FE95-8B2C-23827F50656F}"/>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2" name="Freeform 6">
              <a:extLst>
                <a:ext uri="{FF2B5EF4-FFF2-40B4-BE49-F238E27FC236}">
                  <a16:creationId xmlns:a16="http://schemas.microsoft.com/office/drawing/2014/main" id="{571576F7-D97E-F6F1-72FD-51C3248165CC}"/>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184AF941-29E0-0949-6D21-8EC1BA3FED07}"/>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F93A74B8-BF09-DF97-4A53-258B756D2BCB}"/>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316D0062-7586-240D-7CAC-67C403CA4A90}"/>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Shape 146">
              <a:extLst>
                <a:ext uri="{FF2B5EF4-FFF2-40B4-BE49-F238E27FC236}">
                  <a16:creationId xmlns:a16="http://schemas.microsoft.com/office/drawing/2014/main" id="{2C44FA81-CE13-D3F2-EE83-CAD8D8E90706}"/>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56" name="Freeform: Shape 155">
              <a:extLst>
                <a:ext uri="{FF2B5EF4-FFF2-40B4-BE49-F238E27FC236}">
                  <a16:creationId xmlns:a16="http://schemas.microsoft.com/office/drawing/2014/main" id="{A43AB788-36AF-8D14-8B4B-61DD024583CB}"/>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2" name="Freeform 15">
              <a:extLst>
                <a:ext uri="{FF2B5EF4-FFF2-40B4-BE49-F238E27FC236}">
                  <a16:creationId xmlns:a16="http://schemas.microsoft.com/office/drawing/2014/main" id="{20B8FE93-9C2D-F8F6-19F3-4003588E3A03}"/>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16">
              <a:extLst>
                <a:ext uri="{FF2B5EF4-FFF2-40B4-BE49-F238E27FC236}">
                  <a16:creationId xmlns:a16="http://schemas.microsoft.com/office/drawing/2014/main" id="{E638694B-A601-BB41-C1CE-329666AABAAA}"/>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17">
              <a:extLst>
                <a:ext uri="{FF2B5EF4-FFF2-40B4-BE49-F238E27FC236}">
                  <a16:creationId xmlns:a16="http://schemas.microsoft.com/office/drawing/2014/main" id="{EAF5B0EB-26C4-DB85-989A-2D4E9B8577B5}"/>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Shape 139">
              <a:extLst>
                <a:ext uri="{FF2B5EF4-FFF2-40B4-BE49-F238E27FC236}">
                  <a16:creationId xmlns:a16="http://schemas.microsoft.com/office/drawing/2014/main" id="{5082D940-BED7-B171-9AB8-B97B802B3397}"/>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9" name="Freeform 22">
              <a:extLst>
                <a:ext uri="{FF2B5EF4-FFF2-40B4-BE49-F238E27FC236}">
                  <a16:creationId xmlns:a16="http://schemas.microsoft.com/office/drawing/2014/main" id="{D62C1ECE-7B89-F0B0-2B48-9AF4A0677FD0}"/>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5">
              <a:extLst>
                <a:ext uri="{FF2B5EF4-FFF2-40B4-BE49-F238E27FC236}">
                  <a16:creationId xmlns:a16="http://schemas.microsoft.com/office/drawing/2014/main" id="{55B26BF5-0986-727F-21C6-B33CBE8B8AA7}"/>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6">
              <a:extLst>
                <a:ext uri="{FF2B5EF4-FFF2-40B4-BE49-F238E27FC236}">
                  <a16:creationId xmlns:a16="http://schemas.microsoft.com/office/drawing/2014/main" id="{379C169B-AEA9-1ED6-AD21-B9471572E6A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
              <a:extLst>
                <a:ext uri="{FF2B5EF4-FFF2-40B4-BE49-F238E27FC236}">
                  <a16:creationId xmlns:a16="http://schemas.microsoft.com/office/drawing/2014/main" id="{E4ED6652-E0E5-0230-3E0F-9AC9F38AAEE5}"/>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9">
              <a:extLst>
                <a:ext uri="{FF2B5EF4-FFF2-40B4-BE49-F238E27FC236}">
                  <a16:creationId xmlns:a16="http://schemas.microsoft.com/office/drawing/2014/main" id="{3E8A3535-5AC6-2AB3-9DBA-F552E518539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Shape 144">
              <a:extLst>
                <a:ext uri="{FF2B5EF4-FFF2-40B4-BE49-F238E27FC236}">
                  <a16:creationId xmlns:a16="http://schemas.microsoft.com/office/drawing/2014/main" id="{7D196F45-F443-947F-FCC9-1C28065CEB3E}"/>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3" name="Freeform 36">
              <a:extLst>
                <a:ext uri="{FF2B5EF4-FFF2-40B4-BE49-F238E27FC236}">
                  <a16:creationId xmlns:a16="http://schemas.microsoft.com/office/drawing/2014/main" id="{B5607FFE-826E-9DC2-2052-5E2BFC9F48B2}"/>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37">
              <a:extLst>
                <a:ext uri="{FF2B5EF4-FFF2-40B4-BE49-F238E27FC236}">
                  <a16:creationId xmlns:a16="http://schemas.microsoft.com/office/drawing/2014/main" id="{B97464D2-BCA8-AD85-E06C-0F7A99692876}"/>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38">
              <a:extLst>
                <a:ext uri="{FF2B5EF4-FFF2-40B4-BE49-F238E27FC236}">
                  <a16:creationId xmlns:a16="http://schemas.microsoft.com/office/drawing/2014/main" id="{1B44240F-8DA5-5B57-1037-572D88E30493}"/>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Shape 132">
              <a:extLst>
                <a:ext uri="{FF2B5EF4-FFF2-40B4-BE49-F238E27FC236}">
                  <a16:creationId xmlns:a16="http://schemas.microsoft.com/office/drawing/2014/main" id="{AE4BAD2B-408C-FBD1-3461-3D5D4F21490E}"/>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38" name="Freeform: Shape 137">
              <a:extLst>
                <a:ext uri="{FF2B5EF4-FFF2-40B4-BE49-F238E27FC236}">
                  <a16:creationId xmlns:a16="http://schemas.microsoft.com/office/drawing/2014/main" id="{CD32F4A9-3A2D-5111-4855-112D742DEA8B}"/>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44">
              <a:extLst>
                <a:ext uri="{FF2B5EF4-FFF2-40B4-BE49-F238E27FC236}">
                  <a16:creationId xmlns:a16="http://schemas.microsoft.com/office/drawing/2014/main" id="{C37C762A-362D-8633-E83E-61AF22C5DBA4}"/>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45">
              <a:extLst>
                <a:ext uri="{FF2B5EF4-FFF2-40B4-BE49-F238E27FC236}">
                  <a16:creationId xmlns:a16="http://schemas.microsoft.com/office/drawing/2014/main" id="{324FECD8-18EA-9066-3DF0-39EE8A309765}"/>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46">
              <a:extLst>
                <a:ext uri="{FF2B5EF4-FFF2-40B4-BE49-F238E27FC236}">
                  <a16:creationId xmlns:a16="http://schemas.microsoft.com/office/drawing/2014/main" id="{3ACA4FE2-F205-34A0-C0AA-1256EFFBA0CA}"/>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47">
              <a:extLst>
                <a:ext uri="{FF2B5EF4-FFF2-40B4-BE49-F238E27FC236}">
                  <a16:creationId xmlns:a16="http://schemas.microsoft.com/office/drawing/2014/main" id="{5177765F-86CB-DA59-9DC2-AAB20A7892E9}"/>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Shape 133">
              <a:extLst>
                <a:ext uri="{FF2B5EF4-FFF2-40B4-BE49-F238E27FC236}">
                  <a16:creationId xmlns:a16="http://schemas.microsoft.com/office/drawing/2014/main" id="{701DEEC0-9AE1-3621-DAAE-1F87F5016E50}"/>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6" name="Freeform 49">
              <a:extLst>
                <a:ext uri="{FF2B5EF4-FFF2-40B4-BE49-F238E27FC236}">
                  <a16:creationId xmlns:a16="http://schemas.microsoft.com/office/drawing/2014/main" id="{171A1C0C-350D-44F2-AC26-705789C8C8C3}"/>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Shape 135">
              <a:extLst>
                <a:ext uri="{FF2B5EF4-FFF2-40B4-BE49-F238E27FC236}">
                  <a16:creationId xmlns:a16="http://schemas.microsoft.com/office/drawing/2014/main" id="{2595A26A-A47F-EF2E-79BA-F752F08718AD}"/>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58">
              <a:extLst>
                <a:ext uri="{FF2B5EF4-FFF2-40B4-BE49-F238E27FC236}">
                  <a16:creationId xmlns:a16="http://schemas.microsoft.com/office/drawing/2014/main" id="{F73787AD-6B8B-3BB3-A776-D80F52E79FFE}"/>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DF829962-8F09-3DAA-BD41-DB96A1631CD4}"/>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FA7ED64F-6AC8-5D8C-69A2-4C4977C58BBA}"/>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AD7A8966-08D6-76A4-CC01-5844EC46FB4B}"/>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Shape 154">
              <a:extLst>
                <a:ext uri="{FF2B5EF4-FFF2-40B4-BE49-F238E27FC236}">
                  <a16:creationId xmlns:a16="http://schemas.microsoft.com/office/drawing/2014/main" id="{6CB39452-DF71-B5DA-4FED-071388D891B2}"/>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2" name="Freeform 65">
              <a:extLst>
                <a:ext uri="{FF2B5EF4-FFF2-40B4-BE49-F238E27FC236}">
                  <a16:creationId xmlns:a16="http://schemas.microsoft.com/office/drawing/2014/main" id="{0751B755-0111-7B26-41A6-CFFA2786FA96}"/>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Shape 148">
              <a:extLst>
                <a:ext uri="{FF2B5EF4-FFF2-40B4-BE49-F238E27FC236}">
                  <a16:creationId xmlns:a16="http://schemas.microsoft.com/office/drawing/2014/main" id="{1D1147B8-1481-40B1-AE3D-498EBB662167}"/>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4" name="Freeform 67">
              <a:extLst>
                <a:ext uri="{FF2B5EF4-FFF2-40B4-BE49-F238E27FC236}">
                  <a16:creationId xmlns:a16="http://schemas.microsoft.com/office/drawing/2014/main" id="{092A2B44-24C5-CE9D-0A88-0676CCADC065}"/>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Shape 150">
              <a:extLst>
                <a:ext uri="{FF2B5EF4-FFF2-40B4-BE49-F238E27FC236}">
                  <a16:creationId xmlns:a16="http://schemas.microsoft.com/office/drawing/2014/main" id="{02534FBA-693A-C203-3E39-0AC006E5914A}"/>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27" name="Freeform 70">
              <a:extLst>
                <a:ext uri="{FF2B5EF4-FFF2-40B4-BE49-F238E27FC236}">
                  <a16:creationId xmlns:a16="http://schemas.microsoft.com/office/drawing/2014/main" id="{2E1ED6AE-ACB3-FA20-ED9D-52A9B967FFC6}"/>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71">
              <a:extLst>
                <a:ext uri="{FF2B5EF4-FFF2-40B4-BE49-F238E27FC236}">
                  <a16:creationId xmlns:a16="http://schemas.microsoft.com/office/drawing/2014/main" id="{DF0D4DF9-7E61-2F0A-4DDD-015B206CA9A4}"/>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lide Number Placeholder 8">
            <a:extLst>
              <a:ext uri="{FF2B5EF4-FFF2-40B4-BE49-F238E27FC236}">
                <a16:creationId xmlns:a16="http://schemas.microsoft.com/office/drawing/2014/main" id="{7C019377-5F87-11AE-477D-B52642CDC6BE}"/>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pic>
        <p:nvPicPr>
          <p:cNvPr id="7" name="Logo">
            <a:extLst>
              <a:ext uri="{FF2B5EF4-FFF2-40B4-BE49-F238E27FC236}">
                <a16:creationId xmlns:a16="http://schemas.microsoft.com/office/drawing/2014/main" id="{3C7841DF-5C64-0457-B7E7-40B5FAA0FF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8" name="Text Placeholder 2">
            <a:extLst>
              <a:ext uri="{FF2B5EF4-FFF2-40B4-BE49-F238E27FC236}">
                <a16:creationId xmlns:a16="http://schemas.microsoft.com/office/drawing/2014/main" id="{2928C70B-95DB-3604-F972-4367C677E933}"/>
              </a:ext>
            </a:extLst>
          </p:cNvPr>
          <p:cNvSpPr>
            <a:spLocks noGrp="1"/>
          </p:cNvSpPr>
          <p:nvPr>
            <p:ph type="body" sz="quarter" idx="17" hasCustomPrompt="1"/>
          </p:nvPr>
        </p:nvSpPr>
        <p:spPr>
          <a:xfrm>
            <a:off x="357829" y="918889"/>
            <a:ext cx="2730169" cy="5013910"/>
          </a:xfrm>
        </p:spPr>
        <p:txBody>
          <a:bodyPr tIns="0" anchor="ctr" anchorCtr="0"/>
          <a:lstStyle>
            <a:lvl1pPr marL="0" indent="0">
              <a:lnSpc>
                <a:spcPct val="100000"/>
              </a:lnSpc>
              <a:spcAft>
                <a:spcPts val="600"/>
              </a:spcAft>
              <a:buFont typeface="+mj-lt"/>
              <a:buNone/>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X:XX am – X:XX pm</a:t>
            </a:r>
          </a:p>
        </p:txBody>
      </p:sp>
      <p:sp>
        <p:nvSpPr>
          <p:cNvPr id="2" name="Footer Placeholder 3">
            <a:extLst>
              <a:ext uri="{FF2B5EF4-FFF2-40B4-BE49-F238E27FC236}">
                <a16:creationId xmlns:a16="http://schemas.microsoft.com/office/drawing/2014/main" id="{C7237587-FA19-B642-02FC-F384B3A3D4B4}"/>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D7378C98-E6C5-C425-845B-14D3FF78FF23}"/>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
        <p:nvSpPr>
          <p:cNvPr id="9" name="Text Placeholder 2">
            <a:extLst>
              <a:ext uri="{FF2B5EF4-FFF2-40B4-BE49-F238E27FC236}">
                <a16:creationId xmlns:a16="http://schemas.microsoft.com/office/drawing/2014/main" id="{E200DE04-5DE6-6DC2-85BF-62C00B2F543E}"/>
              </a:ext>
            </a:extLst>
          </p:cNvPr>
          <p:cNvSpPr>
            <a:spLocks noGrp="1"/>
          </p:cNvSpPr>
          <p:nvPr>
            <p:ph type="body" sz="quarter" idx="18" hasCustomPrompt="1"/>
          </p:nvPr>
        </p:nvSpPr>
        <p:spPr>
          <a:xfrm>
            <a:off x="3361281" y="918889"/>
            <a:ext cx="4469654" cy="5013910"/>
          </a:xfrm>
        </p:spPr>
        <p:txBody>
          <a:bodyPr tIns="0" anchor="ctr" anchorCtr="0"/>
          <a:lstStyle>
            <a:lvl1pPr marL="0" indent="0">
              <a:lnSpc>
                <a:spcPct val="100000"/>
              </a:lnSpc>
              <a:spcAft>
                <a:spcPts val="600"/>
              </a:spcAft>
              <a:buFont typeface="+mj-lt"/>
              <a:buNone/>
              <a:defRPr sz="2000" b="1">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dirty="0"/>
              <a:t>Topic</a:t>
            </a:r>
          </a:p>
          <a:p>
            <a:pPr lvl="0"/>
            <a:r>
              <a:rPr lang="en-US" dirty="0"/>
              <a:t>Topic</a:t>
            </a:r>
          </a:p>
          <a:p>
            <a:pPr lvl="0"/>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Topic</a:t>
            </a:r>
          </a:p>
        </p:txBody>
      </p:sp>
      <p:sp>
        <p:nvSpPr>
          <p:cNvPr id="10" name="Title 1">
            <a:extLst>
              <a:ext uri="{FF2B5EF4-FFF2-40B4-BE49-F238E27FC236}">
                <a16:creationId xmlns:a16="http://schemas.microsoft.com/office/drawing/2014/main" id="{0B0A8A41-8343-38B1-7479-6A46C27E1E33}"/>
              </a:ext>
            </a:extLst>
          </p:cNvPr>
          <p:cNvSpPr>
            <a:spLocks noGrp="1"/>
          </p:cNvSpPr>
          <p:nvPr>
            <p:ph type="title" hasCustomPrompt="1"/>
          </p:nvPr>
        </p:nvSpPr>
        <p:spPr>
          <a:xfrm>
            <a:off x="360000" y="360000"/>
            <a:ext cx="8033933" cy="550725"/>
          </a:xfrm>
        </p:spPr>
        <p:txBody>
          <a:bodyPr/>
          <a:lstStyle>
            <a:lvl1pPr>
              <a:defRPr>
                <a:solidFill>
                  <a:schemeClr val="tx1"/>
                </a:solidFill>
              </a:defRPr>
            </a:lvl1pPr>
          </a:lstStyle>
          <a:p>
            <a:r>
              <a:rPr lang="en-US" dirty="0"/>
              <a:t>Click to add Agenda</a:t>
            </a:r>
          </a:p>
        </p:txBody>
      </p:sp>
    </p:spTree>
    <p:extLst>
      <p:ext uri="{BB962C8B-B14F-4D97-AF65-F5344CB8AC3E}">
        <p14:creationId xmlns:p14="http://schemas.microsoft.com/office/powerpoint/2010/main" val="2726020189"/>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 Attendees">
    <p:bg>
      <p:bgPr>
        <a:solidFill>
          <a:schemeClr val="accent1"/>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2"/>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
        <p:nvSpPr>
          <p:cNvPr id="2" name="Text Placeholder 22">
            <a:extLst>
              <a:ext uri="{FF2B5EF4-FFF2-40B4-BE49-F238E27FC236}">
                <a16:creationId xmlns:a16="http://schemas.microsoft.com/office/drawing/2014/main" id="{5F82256E-A68A-B012-0523-AD444FD24141}"/>
              </a:ext>
            </a:extLst>
          </p:cNvPr>
          <p:cNvSpPr>
            <a:spLocks noGrp="1"/>
          </p:cNvSpPr>
          <p:nvPr>
            <p:ph type="body" sz="quarter" idx="16" hasCustomPrompt="1"/>
          </p:nvPr>
        </p:nvSpPr>
        <p:spPr>
          <a:xfrm>
            <a:off x="365606" y="2030804"/>
            <a:ext cx="2690829"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8" name="Title 1">
            <a:extLst>
              <a:ext uri="{FF2B5EF4-FFF2-40B4-BE49-F238E27FC236}">
                <a16:creationId xmlns:a16="http://schemas.microsoft.com/office/drawing/2014/main" id="{BEFB33D5-2960-80D6-4F82-B5ACFE364A1B}"/>
              </a:ext>
            </a:extLst>
          </p:cNvPr>
          <p:cNvSpPr>
            <a:spLocks noGrp="1"/>
          </p:cNvSpPr>
          <p:nvPr>
            <p:ph type="title" hasCustomPrompt="1"/>
          </p:nvPr>
        </p:nvSpPr>
        <p:spPr>
          <a:xfrm>
            <a:off x="360000" y="360000"/>
            <a:ext cx="8033933" cy="550725"/>
          </a:xfrm>
        </p:spPr>
        <p:txBody>
          <a:bodyPr/>
          <a:lstStyle>
            <a:lvl1pPr>
              <a:defRPr>
                <a:solidFill>
                  <a:schemeClr val="tx1"/>
                </a:solidFill>
              </a:defRPr>
            </a:lvl1pPr>
          </a:lstStyle>
          <a:p>
            <a:r>
              <a:rPr lang="en-US" dirty="0"/>
              <a:t>Cigna participants/attendees</a:t>
            </a:r>
          </a:p>
        </p:txBody>
      </p:sp>
      <p:sp>
        <p:nvSpPr>
          <p:cNvPr id="11" name="Text Placeholder 22">
            <a:extLst>
              <a:ext uri="{FF2B5EF4-FFF2-40B4-BE49-F238E27FC236}">
                <a16:creationId xmlns:a16="http://schemas.microsoft.com/office/drawing/2014/main" id="{F940EA1C-2446-153D-7378-1362649520A0}"/>
              </a:ext>
            </a:extLst>
          </p:cNvPr>
          <p:cNvSpPr>
            <a:spLocks noGrp="1"/>
          </p:cNvSpPr>
          <p:nvPr>
            <p:ph type="body" sz="quarter" idx="17" hasCustomPrompt="1"/>
          </p:nvPr>
        </p:nvSpPr>
        <p:spPr>
          <a:xfrm>
            <a:off x="365606" y="1253905"/>
            <a:ext cx="2690829"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0" name="Text Placeholder 22">
            <a:extLst>
              <a:ext uri="{FF2B5EF4-FFF2-40B4-BE49-F238E27FC236}">
                <a16:creationId xmlns:a16="http://schemas.microsoft.com/office/drawing/2014/main" id="{845145EE-5CF6-FB93-51D2-D25A65F3DE28}"/>
              </a:ext>
            </a:extLst>
          </p:cNvPr>
          <p:cNvSpPr>
            <a:spLocks noGrp="1"/>
          </p:cNvSpPr>
          <p:nvPr>
            <p:ph type="body" sz="quarter" idx="25" hasCustomPrompt="1"/>
          </p:nvPr>
        </p:nvSpPr>
        <p:spPr>
          <a:xfrm>
            <a:off x="3730498" y="2030804"/>
            <a:ext cx="2690828"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1" name="Text Placeholder 22">
            <a:extLst>
              <a:ext uri="{FF2B5EF4-FFF2-40B4-BE49-F238E27FC236}">
                <a16:creationId xmlns:a16="http://schemas.microsoft.com/office/drawing/2014/main" id="{38F074CB-3D04-59BB-328D-23936062A186}"/>
              </a:ext>
            </a:extLst>
          </p:cNvPr>
          <p:cNvSpPr>
            <a:spLocks noGrp="1"/>
          </p:cNvSpPr>
          <p:nvPr>
            <p:ph type="body" sz="quarter" idx="26" hasCustomPrompt="1"/>
          </p:nvPr>
        </p:nvSpPr>
        <p:spPr>
          <a:xfrm>
            <a:off x="3730498" y="1253905"/>
            <a:ext cx="2690828"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3" name="Text Placeholder 22">
            <a:extLst>
              <a:ext uri="{FF2B5EF4-FFF2-40B4-BE49-F238E27FC236}">
                <a16:creationId xmlns:a16="http://schemas.microsoft.com/office/drawing/2014/main" id="{E41F6A7A-4782-62AC-128C-67955DB3DDBA}"/>
              </a:ext>
            </a:extLst>
          </p:cNvPr>
          <p:cNvSpPr>
            <a:spLocks noGrp="1"/>
          </p:cNvSpPr>
          <p:nvPr>
            <p:ph type="body" sz="quarter" idx="28" hasCustomPrompt="1"/>
          </p:nvPr>
        </p:nvSpPr>
        <p:spPr>
          <a:xfrm>
            <a:off x="365606" y="3646280"/>
            <a:ext cx="2690829"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4" name="Text Placeholder 22">
            <a:extLst>
              <a:ext uri="{FF2B5EF4-FFF2-40B4-BE49-F238E27FC236}">
                <a16:creationId xmlns:a16="http://schemas.microsoft.com/office/drawing/2014/main" id="{F267C278-7A8E-EB57-C8F0-16AD23320B4B}"/>
              </a:ext>
            </a:extLst>
          </p:cNvPr>
          <p:cNvSpPr>
            <a:spLocks noGrp="1"/>
          </p:cNvSpPr>
          <p:nvPr>
            <p:ph type="body" sz="quarter" idx="29" hasCustomPrompt="1"/>
          </p:nvPr>
        </p:nvSpPr>
        <p:spPr>
          <a:xfrm>
            <a:off x="365606" y="2869381"/>
            <a:ext cx="2690829"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6" name="Text Placeholder 22">
            <a:extLst>
              <a:ext uri="{FF2B5EF4-FFF2-40B4-BE49-F238E27FC236}">
                <a16:creationId xmlns:a16="http://schemas.microsoft.com/office/drawing/2014/main" id="{E8DB3F9A-94C0-4209-D139-5AD4EA4195CA}"/>
              </a:ext>
            </a:extLst>
          </p:cNvPr>
          <p:cNvSpPr>
            <a:spLocks noGrp="1"/>
          </p:cNvSpPr>
          <p:nvPr>
            <p:ph type="body" sz="quarter" idx="31" hasCustomPrompt="1"/>
          </p:nvPr>
        </p:nvSpPr>
        <p:spPr>
          <a:xfrm>
            <a:off x="3730498" y="3646280"/>
            <a:ext cx="2690828"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7" name="Text Placeholder 22">
            <a:extLst>
              <a:ext uri="{FF2B5EF4-FFF2-40B4-BE49-F238E27FC236}">
                <a16:creationId xmlns:a16="http://schemas.microsoft.com/office/drawing/2014/main" id="{B4DB5971-F860-813C-7FB8-2DF1533A2FBE}"/>
              </a:ext>
            </a:extLst>
          </p:cNvPr>
          <p:cNvSpPr>
            <a:spLocks noGrp="1"/>
          </p:cNvSpPr>
          <p:nvPr>
            <p:ph type="body" sz="quarter" idx="32" hasCustomPrompt="1"/>
          </p:nvPr>
        </p:nvSpPr>
        <p:spPr>
          <a:xfrm>
            <a:off x="3730498" y="2869381"/>
            <a:ext cx="2690828"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9" name="Text Placeholder 22">
            <a:extLst>
              <a:ext uri="{FF2B5EF4-FFF2-40B4-BE49-F238E27FC236}">
                <a16:creationId xmlns:a16="http://schemas.microsoft.com/office/drawing/2014/main" id="{F4B05764-1D0A-1D7E-C993-0357B8048A3D}"/>
              </a:ext>
            </a:extLst>
          </p:cNvPr>
          <p:cNvSpPr>
            <a:spLocks noGrp="1"/>
          </p:cNvSpPr>
          <p:nvPr>
            <p:ph type="body" sz="quarter" idx="34" hasCustomPrompt="1"/>
          </p:nvPr>
        </p:nvSpPr>
        <p:spPr>
          <a:xfrm>
            <a:off x="365606" y="5266359"/>
            <a:ext cx="2690829"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40" name="Text Placeholder 22">
            <a:extLst>
              <a:ext uri="{FF2B5EF4-FFF2-40B4-BE49-F238E27FC236}">
                <a16:creationId xmlns:a16="http://schemas.microsoft.com/office/drawing/2014/main" id="{4DC8EBDF-D11E-7303-A311-42B2CB9E019E}"/>
              </a:ext>
            </a:extLst>
          </p:cNvPr>
          <p:cNvSpPr>
            <a:spLocks noGrp="1"/>
          </p:cNvSpPr>
          <p:nvPr>
            <p:ph type="body" sz="quarter" idx="35" hasCustomPrompt="1"/>
          </p:nvPr>
        </p:nvSpPr>
        <p:spPr>
          <a:xfrm>
            <a:off x="365606" y="4489460"/>
            <a:ext cx="2690829"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2" name="Text Placeholder 22">
            <a:extLst>
              <a:ext uri="{FF2B5EF4-FFF2-40B4-BE49-F238E27FC236}">
                <a16:creationId xmlns:a16="http://schemas.microsoft.com/office/drawing/2014/main" id="{DD8F0CC1-26E0-DB8E-7CB4-246979A3C43F}"/>
              </a:ext>
            </a:extLst>
          </p:cNvPr>
          <p:cNvSpPr>
            <a:spLocks noGrp="1"/>
          </p:cNvSpPr>
          <p:nvPr>
            <p:ph type="body" sz="quarter" idx="37" hasCustomPrompt="1"/>
          </p:nvPr>
        </p:nvSpPr>
        <p:spPr>
          <a:xfrm>
            <a:off x="3730498" y="5266359"/>
            <a:ext cx="2690828"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43" name="Text Placeholder 22">
            <a:extLst>
              <a:ext uri="{FF2B5EF4-FFF2-40B4-BE49-F238E27FC236}">
                <a16:creationId xmlns:a16="http://schemas.microsoft.com/office/drawing/2014/main" id="{43229CDC-29BE-4010-2A92-BDEE2B839AF7}"/>
              </a:ext>
            </a:extLst>
          </p:cNvPr>
          <p:cNvSpPr>
            <a:spLocks noGrp="1"/>
          </p:cNvSpPr>
          <p:nvPr>
            <p:ph type="body" sz="quarter" idx="38" hasCustomPrompt="1"/>
          </p:nvPr>
        </p:nvSpPr>
        <p:spPr>
          <a:xfrm>
            <a:off x="3730498" y="4489460"/>
            <a:ext cx="2690828"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Tree>
    <p:extLst>
      <p:ext uri="{BB962C8B-B14F-4D97-AF65-F5344CB8AC3E}">
        <p14:creationId xmlns:p14="http://schemas.microsoft.com/office/powerpoint/2010/main" val="185765808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 Attendees">
    <p:bg>
      <p:bgPr>
        <a:solidFill>
          <a:schemeClr val="accent1"/>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2"/>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
        <p:nvSpPr>
          <p:cNvPr id="2" name="Text Placeholder 22">
            <a:extLst>
              <a:ext uri="{FF2B5EF4-FFF2-40B4-BE49-F238E27FC236}">
                <a16:creationId xmlns:a16="http://schemas.microsoft.com/office/drawing/2014/main" id="{5F82256E-A68A-B012-0523-AD444FD24141}"/>
              </a:ext>
            </a:extLst>
          </p:cNvPr>
          <p:cNvSpPr>
            <a:spLocks noGrp="1"/>
          </p:cNvSpPr>
          <p:nvPr>
            <p:ph type="body" sz="quarter" idx="16" hasCustomPrompt="1"/>
          </p:nvPr>
        </p:nvSpPr>
        <p:spPr>
          <a:xfrm>
            <a:off x="1782591" y="2030804"/>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8" name="Title 1">
            <a:extLst>
              <a:ext uri="{FF2B5EF4-FFF2-40B4-BE49-F238E27FC236}">
                <a16:creationId xmlns:a16="http://schemas.microsoft.com/office/drawing/2014/main" id="{BEFB33D5-2960-80D6-4F82-B5ACFE364A1B}"/>
              </a:ext>
            </a:extLst>
          </p:cNvPr>
          <p:cNvSpPr>
            <a:spLocks noGrp="1"/>
          </p:cNvSpPr>
          <p:nvPr>
            <p:ph type="title" hasCustomPrompt="1"/>
          </p:nvPr>
        </p:nvSpPr>
        <p:spPr>
          <a:xfrm>
            <a:off x="360000" y="360000"/>
            <a:ext cx="8033933" cy="550725"/>
          </a:xfrm>
        </p:spPr>
        <p:txBody>
          <a:bodyPr/>
          <a:lstStyle>
            <a:lvl1pPr>
              <a:defRPr>
                <a:solidFill>
                  <a:schemeClr val="tx1"/>
                </a:solidFill>
              </a:defRPr>
            </a:lvl1pPr>
          </a:lstStyle>
          <a:p>
            <a:r>
              <a:rPr lang="en-US" dirty="0"/>
              <a:t>Cigna participants/attendees</a:t>
            </a:r>
          </a:p>
        </p:txBody>
      </p:sp>
      <p:sp>
        <p:nvSpPr>
          <p:cNvPr id="11" name="Text Placeholder 22">
            <a:extLst>
              <a:ext uri="{FF2B5EF4-FFF2-40B4-BE49-F238E27FC236}">
                <a16:creationId xmlns:a16="http://schemas.microsoft.com/office/drawing/2014/main" id="{F940EA1C-2446-153D-7378-1362649520A0}"/>
              </a:ext>
            </a:extLst>
          </p:cNvPr>
          <p:cNvSpPr>
            <a:spLocks noGrp="1"/>
          </p:cNvSpPr>
          <p:nvPr>
            <p:ph type="body" sz="quarter" idx="17" hasCustomPrompt="1"/>
          </p:nvPr>
        </p:nvSpPr>
        <p:spPr>
          <a:xfrm>
            <a:off x="1782591" y="1253905"/>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23" name="Picture Placeholder 22">
            <a:extLst>
              <a:ext uri="{FF2B5EF4-FFF2-40B4-BE49-F238E27FC236}">
                <a16:creationId xmlns:a16="http://schemas.microsoft.com/office/drawing/2014/main" id="{91A15F63-3165-3624-78F9-AC85BE434C69}"/>
              </a:ext>
            </a:extLst>
          </p:cNvPr>
          <p:cNvSpPr>
            <a:spLocks noGrp="1"/>
          </p:cNvSpPr>
          <p:nvPr>
            <p:ph type="pic" sz="quarter" idx="24" hasCustomPrompt="1"/>
          </p:nvPr>
        </p:nvSpPr>
        <p:spPr>
          <a:xfrm>
            <a:off x="357188" y="1308960"/>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
        <p:nvSpPr>
          <p:cNvPr id="30" name="Text Placeholder 22">
            <a:extLst>
              <a:ext uri="{FF2B5EF4-FFF2-40B4-BE49-F238E27FC236}">
                <a16:creationId xmlns:a16="http://schemas.microsoft.com/office/drawing/2014/main" id="{845145EE-5CF6-FB93-51D2-D25A65F3DE28}"/>
              </a:ext>
            </a:extLst>
          </p:cNvPr>
          <p:cNvSpPr>
            <a:spLocks noGrp="1"/>
          </p:cNvSpPr>
          <p:nvPr>
            <p:ph type="body" sz="quarter" idx="25" hasCustomPrompt="1"/>
          </p:nvPr>
        </p:nvSpPr>
        <p:spPr>
          <a:xfrm>
            <a:off x="5688670" y="2030804"/>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1" name="Text Placeholder 22">
            <a:extLst>
              <a:ext uri="{FF2B5EF4-FFF2-40B4-BE49-F238E27FC236}">
                <a16:creationId xmlns:a16="http://schemas.microsoft.com/office/drawing/2014/main" id="{38F074CB-3D04-59BB-328D-23936062A186}"/>
              </a:ext>
            </a:extLst>
          </p:cNvPr>
          <p:cNvSpPr>
            <a:spLocks noGrp="1"/>
          </p:cNvSpPr>
          <p:nvPr>
            <p:ph type="body" sz="quarter" idx="26" hasCustomPrompt="1"/>
          </p:nvPr>
        </p:nvSpPr>
        <p:spPr>
          <a:xfrm>
            <a:off x="5688670" y="1253905"/>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2" name="Picture Placeholder 22">
            <a:extLst>
              <a:ext uri="{FF2B5EF4-FFF2-40B4-BE49-F238E27FC236}">
                <a16:creationId xmlns:a16="http://schemas.microsoft.com/office/drawing/2014/main" id="{2D3CC672-CF39-33B1-AB27-57FC89D68C44}"/>
              </a:ext>
            </a:extLst>
          </p:cNvPr>
          <p:cNvSpPr>
            <a:spLocks noGrp="1"/>
          </p:cNvSpPr>
          <p:nvPr>
            <p:ph type="pic" sz="quarter" idx="27" hasCustomPrompt="1"/>
          </p:nvPr>
        </p:nvSpPr>
        <p:spPr>
          <a:xfrm>
            <a:off x="4263267" y="1308960"/>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
        <p:nvSpPr>
          <p:cNvPr id="33" name="Text Placeholder 22">
            <a:extLst>
              <a:ext uri="{FF2B5EF4-FFF2-40B4-BE49-F238E27FC236}">
                <a16:creationId xmlns:a16="http://schemas.microsoft.com/office/drawing/2014/main" id="{E41F6A7A-4782-62AC-128C-67955DB3DDBA}"/>
              </a:ext>
            </a:extLst>
          </p:cNvPr>
          <p:cNvSpPr>
            <a:spLocks noGrp="1"/>
          </p:cNvSpPr>
          <p:nvPr>
            <p:ph type="body" sz="quarter" idx="28" hasCustomPrompt="1"/>
          </p:nvPr>
        </p:nvSpPr>
        <p:spPr>
          <a:xfrm>
            <a:off x="1782591" y="3646280"/>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4" name="Text Placeholder 22">
            <a:extLst>
              <a:ext uri="{FF2B5EF4-FFF2-40B4-BE49-F238E27FC236}">
                <a16:creationId xmlns:a16="http://schemas.microsoft.com/office/drawing/2014/main" id="{F267C278-7A8E-EB57-C8F0-16AD23320B4B}"/>
              </a:ext>
            </a:extLst>
          </p:cNvPr>
          <p:cNvSpPr>
            <a:spLocks noGrp="1"/>
          </p:cNvSpPr>
          <p:nvPr>
            <p:ph type="body" sz="quarter" idx="29" hasCustomPrompt="1"/>
          </p:nvPr>
        </p:nvSpPr>
        <p:spPr>
          <a:xfrm>
            <a:off x="1782591" y="2869381"/>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5" name="Picture Placeholder 22">
            <a:extLst>
              <a:ext uri="{FF2B5EF4-FFF2-40B4-BE49-F238E27FC236}">
                <a16:creationId xmlns:a16="http://schemas.microsoft.com/office/drawing/2014/main" id="{8C9587F4-90EA-9A41-0BFD-0D5E3BE6822B}"/>
              </a:ext>
            </a:extLst>
          </p:cNvPr>
          <p:cNvSpPr>
            <a:spLocks noGrp="1"/>
          </p:cNvSpPr>
          <p:nvPr>
            <p:ph type="pic" sz="quarter" idx="30" hasCustomPrompt="1"/>
          </p:nvPr>
        </p:nvSpPr>
        <p:spPr>
          <a:xfrm>
            <a:off x="357188" y="2924436"/>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
        <p:nvSpPr>
          <p:cNvPr id="36" name="Text Placeholder 22">
            <a:extLst>
              <a:ext uri="{FF2B5EF4-FFF2-40B4-BE49-F238E27FC236}">
                <a16:creationId xmlns:a16="http://schemas.microsoft.com/office/drawing/2014/main" id="{E8DB3F9A-94C0-4209-D139-5AD4EA4195CA}"/>
              </a:ext>
            </a:extLst>
          </p:cNvPr>
          <p:cNvSpPr>
            <a:spLocks noGrp="1"/>
          </p:cNvSpPr>
          <p:nvPr>
            <p:ph type="body" sz="quarter" idx="31" hasCustomPrompt="1"/>
          </p:nvPr>
        </p:nvSpPr>
        <p:spPr>
          <a:xfrm>
            <a:off x="5688670" y="3646280"/>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37" name="Text Placeholder 22">
            <a:extLst>
              <a:ext uri="{FF2B5EF4-FFF2-40B4-BE49-F238E27FC236}">
                <a16:creationId xmlns:a16="http://schemas.microsoft.com/office/drawing/2014/main" id="{B4DB5971-F860-813C-7FB8-2DF1533A2FBE}"/>
              </a:ext>
            </a:extLst>
          </p:cNvPr>
          <p:cNvSpPr>
            <a:spLocks noGrp="1"/>
          </p:cNvSpPr>
          <p:nvPr>
            <p:ph type="body" sz="quarter" idx="32" hasCustomPrompt="1"/>
          </p:nvPr>
        </p:nvSpPr>
        <p:spPr>
          <a:xfrm>
            <a:off x="5688670" y="2869381"/>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38" name="Picture Placeholder 22">
            <a:extLst>
              <a:ext uri="{FF2B5EF4-FFF2-40B4-BE49-F238E27FC236}">
                <a16:creationId xmlns:a16="http://schemas.microsoft.com/office/drawing/2014/main" id="{82F4736A-B3C9-3ADA-2572-69ED11F167A4}"/>
              </a:ext>
            </a:extLst>
          </p:cNvPr>
          <p:cNvSpPr>
            <a:spLocks noGrp="1"/>
          </p:cNvSpPr>
          <p:nvPr>
            <p:ph type="pic" sz="quarter" idx="33" hasCustomPrompt="1"/>
          </p:nvPr>
        </p:nvSpPr>
        <p:spPr>
          <a:xfrm>
            <a:off x="4263267" y="2924436"/>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
        <p:nvSpPr>
          <p:cNvPr id="39" name="Text Placeholder 22">
            <a:extLst>
              <a:ext uri="{FF2B5EF4-FFF2-40B4-BE49-F238E27FC236}">
                <a16:creationId xmlns:a16="http://schemas.microsoft.com/office/drawing/2014/main" id="{F4B05764-1D0A-1D7E-C993-0357B8048A3D}"/>
              </a:ext>
            </a:extLst>
          </p:cNvPr>
          <p:cNvSpPr>
            <a:spLocks noGrp="1"/>
          </p:cNvSpPr>
          <p:nvPr>
            <p:ph type="body" sz="quarter" idx="34" hasCustomPrompt="1"/>
          </p:nvPr>
        </p:nvSpPr>
        <p:spPr>
          <a:xfrm>
            <a:off x="1782591" y="5266359"/>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40" name="Text Placeholder 22">
            <a:extLst>
              <a:ext uri="{FF2B5EF4-FFF2-40B4-BE49-F238E27FC236}">
                <a16:creationId xmlns:a16="http://schemas.microsoft.com/office/drawing/2014/main" id="{4DC8EBDF-D11E-7303-A311-42B2CB9E019E}"/>
              </a:ext>
            </a:extLst>
          </p:cNvPr>
          <p:cNvSpPr>
            <a:spLocks noGrp="1"/>
          </p:cNvSpPr>
          <p:nvPr>
            <p:ph type="body" sz="quarter" idx="35" hasCustomPrompt="1"/>
          </p:nvPr>
        </p:nvSpPr>
        <p:spPr>
          <a:xfrm>
            <a:off x="1782591" y="4489460"/>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1" name="Picture Placeholder 22">
            <a:extLst>
              <a:ext uri="{FF2B5EF4-FFF2-40B4-BE49-F238E27FC236}">
                <a16:creationId xmlns:a16="http://schemas.microsoft.com/office/drawing/2014/main" id="{2CEF3C23-3CB8-D333-E979-1C02A706E5B3}"/>
              </a:ext>
            </a:extLst>
          </p:cNvPr>
          <p:cNvSpPr>
            <a:spLocks noGrp="1"/>
          </p:cNvSpPr>
          <p:nvPr>
            <p:ph type="pic" sz="quarter" idx="36" hasCustomPrompt="1"/>
          </p:nvPr>
        </p:nvSpPr>
        <p:spPr>
          <a:xfrm>
            <a:off x="357188" y="4544515"/>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
        <p:nvSpPr>
          <p:cNvPr id="42" name="Text Placeholder 22">
            <a:extLst>
              <a:ext uri="{FF2B5EF4-FFF2-40B4-BE49-F238E27FC236}">
                <a16:creationId xmlns:a16="http://schemas.microsoft.com/office/drawing/2014/main" id="{DD8F0CC1-26E0-DB8E-7CB4-246979A3C43F}"/>
              </a:ext>
            </a:extLst>
          </p:cNvPr>
          <p:cNvSpPr>
            <a:spLocks noGrp="1"/>
          </p:cNvSpPr>
          <p:nvPr>
            <p:ph type="body" sz="quarter" idx="37" hasCustomPrompt="1"/>
          </p:nvPr>
        </p:nvSpPr>
        <p:spPr>
          <a:xfrm>
            <a:off x="5688670" y="5266359"/>
            <a:ext cx="2250622" cy="587921"/>
          </a:xfrm>
        </p:spPr>
        <p:txBody>
          <a:bodyPr/>
          <a:lstStyle>
            <a:lvl1pPr marL="0" indent="0">
              <a:spcAft>
                <a:spcPts val="0"/>
              </a:spcAft>
              <a:buFontTx/>
              <a:buNone/>
              <a:defRPr sz="1500">
                <a:solidFill>
                  <a:schemeClr val="tx1"/>
                </a:solidFill>
              </a:defRPr>
            </a:lvl1pPr>
          </a:lstStyle>
          <a:p>
            <a:pPr lvl="0"/>
            <a:r>
              <a:rPr lang="en-US" dirty="0"/>
              <a:t>Title</a:t>
            </a:r>
          </a:p>
        </p:txBody>
      </p:sp>
      <p:sp>
        <p:nvSpPr>
          <p:cNvPr id="43" name="Text Placeholder 22">
            <a:extLst>
              <a:ext uri="{FF2B5EF4-FFF2-40B4-BE49-F238E27FC236}">
                <a16:creationId xmlns:a16="http://schemas.microsoft.com/office/drawing/2014/main" id="{43229CDC-29BE-4010-2A92-BDEE2B839AF7}"/>
              </a:ext>
            </a:extLst>
          </p:cNvPr>
          <p:cNvSpPr>
            <a:spLocks noGrp="1"/>
          </p:cNvSpPr>
          <p:nvPr>
            <p:ph type="body" sz="quarter" idx="38" hasCustomPrompt="1"/>
          </p:nvPr>
        </p:nvSpPr>
        <p:spPr>
          <a:xfrm>
            <a:off x="5688670" y="4489460"/>
            <a:ext cx="2250622" cy="699760"/>
          </a:xfrm>
        </p:spPr>
        <p:txBody>
          <a:bodyPr anchor="b"/>
          <a:lstStyle>
            <a:lvl1pPr marL="0" indent="0">
              <a:spcAft>
                <a:spcPts val="0"/>
              </a:spcAft>
              <a:buFontTx/>
              <a:buNone/>
              <a:defRPr sz="1900" b="1">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Firstname</a:t>
            </a:r>
          </a:p>
          <a:p>
            <a:pPr lvl="0"/>
            <a:r>
              <a:rPr lang="en-US" dirty="0" err="1"/>
              <a:t>Lastname</a:t>
            </a:r>
            <a:endParaRPr lang="en-US" dirty="0"/>
          </a:p>
        </p:txBody>
      </p:sp>
      <p:sp>
        <p:nvSpPr>
          <p:cNvPr id="44" name="Picture Placeholder 22">
            <a:extLst>
              <a:ext uri="{FF2B5EF4-FFF2-40B4-BE49-F238E27FC236}">
                <a16:creationId xmlns:a16="http://schemas.microsoft.com/office/drawing/2014/main" id="{E21DB780-D30B-FB7C-EBB1-714CB6243D3E}"/>
              </a:ext>
            </a:extLst>
          </p:cNvPr>
          <p:cNvSpPr>
            <a:spLocks noGrp="1"/>
          </p:cNvSpPr>
          <p:nvPr>
            <p:ph type="pic" sz="quarter" idx="39" hasCustomPrompt="1"/>
          </p:nvPr>
        </p:nvSpPr>
        <p:spPr>
          <a:xfrm>
            <a:off x="4263267" y="4544515"/>
            <a:ext cx="1225241" cy="1225241"/>
          </a:xfrm>
          <a:prstGeom prst="ellipse">
            <a:avLst/>
          </a:prstGeom>
          <a:solidFill>
            <a:schemeClr val="tx1">
              <a:lumMod val="85000"/>
            </a:schemeClr>
          </a:solidFill>
        </p:spPr>
        <p:txBody>
          <a:bodyPr anchor="ctr"/>
          <a:lstStyle>
            <a:lvl1pPr marL="0" indent="0" algn="ctr">
              <a:buNone/>
              <a:defRPr sz="1400">
                <a:solidFill>
                  <a:schemeClr val="bg1"/>
                </a:solidFill>
              </a:defRPr>
            </a:lvl1pPr>
          </a:lstStyle>
          <a:p>
            <a:r>
              <a:rPr lang="en-US" dirty="0"/>
              <a:t>Headshot</a:t>
            </a:r>
          </a:p>
        </p:txBody>
      </p:sp>
    </p:spTree>
    <p:extLst>
      <p:ext uri="{BB962C8B-B14F-4D97-AF65-F5344CB8AC3E}">
        <p14:creationId xmlns:p14="http://schemas.microsoft.com/office/powerpoint/2010/main" val="2406774872"/>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hasCustomPrompt="1"/>
          </p:nvPr>
        </p:nvSpPr>
        <p:spPr bwMode="white">
          <a:xfrm>
            <a:off x="360000" y="720000"/>
            <a:ext cx="5554800" cy="5180400"/>
          </a:xfrm>
        </p:spPr>
        <p:txBody>
          <a:bodyPr lIns="0" tIns="0" rIns="0" bIns="0" anchor="ctr" anchorCtr="0"/>
          <a:lstStyle>
            <a:lvl1pPr algn="l">
              <a:lnSpc>
                <a:spcPct val="90000"/>
              </a:lnSpc>
              <a:defRPr sz="6600"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FCC976A6-2529-7987-63A8-E3168936799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pic>
        <p:nvPicPr>
          <p:cNvPr id="13" name="Logo">
            <a:extLst>
              <a:ext uri="{FF2B5EF4-FFF2-40B4-BE49-F238E27FC236}">
                <a16:creationId xmlns:a16="http://schemas.microsoft.com/office/drawing/2014/main" id="{14234E97-EDD9-A35A-7D04-B8D99346BC8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3" name="Footer Placeholder 3">
            <a:extLst>
              <a:ext uri="{FF2B5EF4-FFF2-40B4-BE49-F238E27FC236}">
                <a16:creationId xmlns:a16="http://schemas.microsoft.com/office/drawing/2014/main" id="{822FF802-FE2D-CE1D-11EB-12D49FACBE3C}"/>
              </a:ext>
            </a:extLst>
          </p:cNvPr>
          <p:cNvSpPr txBox="1">
            <a:spLocks/>
          </p:cNvSpPr>
          <p:nvPr userDrawn="1"/>
        </p:nvSpPr>
        <p:spPr>
          <a:xfrm>
            <a:off x="2303463"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chemeClr val="tx1"/>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61D18E1D-4DDE-9BF9-945F-BD3A7EDC2D07}"/>
              </a:ext>
            </a:extLst>
          </p:cNvPr>
          <p:cNvSpPr>
            <a:spLocks noGrp="1"/>
          </p:cNvSpPr>
          <p:nvPr>
            <p:ph type="ftr" sz="quarter" idx="15"/>
          </p:nvPr>
        </p:nvSpPr>
        <p:spPr bwMode="white">
          <a:xfrm>
            <a:off x="2320555" y="6083048"/>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818189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hasCustomPrompt="1"/>
          </p:nvPr>
        </p:nvSpPr>
        <p:spPr bwMode="white">
          <a:xfrm>
            <a:off x="360000" y="720000"/>
            <a:ext cx="5554800" cy="5180400"/>
          </a:xfrm>
        </p:spPr>
        <p:txBody>
          <a:bodyPr lIns="0" tIns="0" rIns="0" bIns="0" anchor="ctr" anchorCtr="0"/>
          <a:lstStyle>
            <a:lvl1pPr algn="l">
              <a:lnSpc>
                <a:spcPct val="90000"/>
              </a:lnSpc>
              <a:defRPr sz="6600" cap="none" baseline="0">
                <a:solidFill>
                  <a:schemeClr val="tx1"/>
                </a:solidFill>
              </a:defRPr>
            </a:lvl1pPr>
          </a:lstStyle>
          <a:p>
            <a:r>
              <a:rPr lang="en-US" noProof="0" dirty="0"/>
              <a:t>Click to add Breaker title</a:t>
            </a:r>
            <a:endParaRPr lang="en-US" dirty="0"/>
          </a:p>
        </p:txBody>
      </p:sp>
      <p:sp>
        <p:nvSpPr>
          <p:cNvPr id="11" name="Slide Number Placeholder 8">
            <a:extLst>
              <a:ext uri="{FF2B5EF4-FFF2-40B4-BE49-F238E27FC236}">
                <a16:creationId xmlns:a16="http://schemas.microsoft.com/office/drawing/2014/main" id="{C4A8B313-AC84-F064-08B5-75878BD8737E}"/>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pic>
        <p:nvPicPr>
          <p:cNvPr id="13" name="Logo">
            <a:extLst>
              <a:ext uri="{FF2B5EF4-FFF2-40B4-BE49-F238E27FC236}">
                <a16:creationId xmlns:a16="http://schemas.microsoft.com/office/drawing/2014/main" id="{D9B0EDFA-3955-1C81-DF29-F760D631CD4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3" name="Footer Placeholder 3">
            <a:extLst>
              <a:ext uri="{FF2B5EF4-FFF2-40B4-BE49-F238E27FC236}">
                <a16:creationId xmlns:a16="http://schemas.microsoft.com/office/drawing/2014/main" id="{FCC82327-BB2A-5838-C84A-9DE2BE9A969C}"/>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79BC3587-29E3-799E-68CC-9F88218F8967}"/>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53248387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Freeform 6">
            <a:extLst>
              <a:ext uri="{FF2B5EF4-FFF2-40B4-BE49-F238E27FC236}">
                <a16:creationId xmlns:a16="http://schemas.microsoft.com/office/drawing/2014/main" id="{2DBDAC48-E9E3-50DC-4F61-AE86EB78F7A4}"/>
              </a:ext>
            </a:extLst>
          </p:cNvPr>
          <p:cNvSpPr>
            <a:spLocks/>
          </p:cNvSpPr>
          <p:nvPr userDrawn="1"/>
        </p:nvSpPr>
        <p:spPr bwMode="auto">
          <a:xfrm rot="900000">
            <a:off x="-7639521" y="-1308734"/>
            <a:ext cx="18698803" cy="10685028"/>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25">
            <a:extLst>
              <a:ext uri="{FF2B5EF4-FFF2-40B4-BE49-F238E27FC236}">
                <a16:creationId xmlns:a16="http://schemas.microsoft.com/office/drawing/2014/main" id="{BCFED06E-BBB3-0C17-552D-DFF9887E09D2}"/>
              </a:ext>
            </a:extLst>
          </p:cNvPr>
          <p:cNvSpPr>
            <a:spLocks/>
          </p:cNvSpPr>
          <p:nvPr userDrawn="1"/>
        </p:nvSpPr>
        <p:spPr bwMode="auto">
          <a:xfrm rot="20700000">
            <a:off x="5609555" y="-3994913"/>
            <a:ext cx="16183528" cy="10164263"/>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ctrTitle" hasCustomPrompt="1"/>
          </p:nvPr>
        </p:nvSpPr>
        <p:spPr bwMode="white">
          <a:xfrm>
            <a:off x="360000" y="720000"/>
            <a:ext cx="5554800" cy="5180400"/>
          </a:xfrm>
        </p:spPr>
        <p:txBody>
          <a:bodyPr lIns="0" tIns="0" rIns="0" bIns="0" anchor="ctr" anchorCtr="0"/>
          <a:lstStyle>
            <a:lvl1pPr algn="l">
              <a:lnSpc>
                <a:spcPct val="90000"/>
              </a:lnSpc>
              <a:defRPr sz="6600" cap="none" baseline="0">
                <a:solidFill>
                  <a:schemeClr val="tx1"/>
                </a:solidFill>
              </a:defRPr>
            </a:lvl1pPr>
          </a:lstStyle>
          <a:p>
            <a:r>
              <a:rPr lang="en-US" noProof="0" dirty="0"/>
              <a:t>Click to add Breaker title</a:t>
            </a:r>
            <a:endParaRPr lang="en-US" dirty="0"/>
          </a:p>
        </p:txBody>
      </p:sp>
      <p:sp>
        <p:nvSpPr>
          <p:cNvPr id="6" name="Slide Number Placeholder 8">
            <a:extLst>
              <a:ext uri="{FF2B5EF4-FFF2-40B4-BE49-F238E27FC236}">
                <a16:creationId xmlns:a16="http://schemas.microsoft.com/office/drawing/2014/main" id="{139AA087-D6E9-150C-E179-F4DD44C00609}"/>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pic>
        <p:nvPicPr>
          <p:cNvPr id="13" name="Logo">
            <a:extLst>
              <a:ext uri="{FF2B5EF4-FFF2-40B4-BE49-F238E27FC236}">
                <a16:creationId xmlns:a16="http://schemas.microsoft.com/office/drawing/2014/main" id="{FD751C8F-5CC2-1A22-5DEE-AE0C467AA7CB}"/>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3" name="Footer Placeholder 3">
            <a:extLst>
              <a:ext uri="{FF2B5EF4-FFF2-40B4-BE49-F238E27FC236}">
                <a16:creationId xmlns:a16="http://schemas.microsoft.com/office/drawing/2014/main" id="{5E450F7B-A83D-07C8-A8FE-04CCDA60C7B8}"/>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sp>
        <p:nvSpPr>
          <p:cNvPr id="9" name="Footer Placeholder 11">
            <a:extLst>
              <a:ext uri="{FF2B5EF4-FFF2-40B4-BE49-F238E27FC236}">
                <a16:creationId xmlns:a16="http://schemas.microsoft.com/office/drawing/2014/main" id="{B5BA46CD-FE70-46D0-DE50-C9B8BC9ADF14}"/>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379199728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14:presetBounceEnd="24000">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14:bounceEnd="24000">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14:presetBounceEnd="24000">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14:bounceEnd="24000">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accel="29000" autoRev="1" fill="hold" grpId="0" nodeType="withEffect">
                                      <p:stCondLst>
                                        <p:cond delay="0"/>
                                      </p:stCondLst>
                                      <p:childTnLst>
                                        <p:animMotion origin="layout" path="M 0.00963 -0.02199 L 0.00963 -0.02175 C 0.01107 -0.01712 0.01263 -0.01226 0.0138 -0.00717 C 0.01523 -0.00208 0.01406 -0.00023 0.01797 0.00209 C 0.02031 0.00325 0.02291 0.00325 0.02526 0.00394 C 0.0263 0.0044 0.02734 0.00487 0.02838 0.00579 C 0.02982 0.00672 0.03112 0.00834 0.03255 0.0095 C 0.03489 0.01088 0.03737 0.01181 0.03984 0.0132 C 0.04023 0.01065 0.04114 0.00811 0.04088 0.00579 C 0.04049 0.00209 0.03893 -0.00069 0.03776 -0.00347 C 0.03242 -0.01805 0.03659 -0.00393 0.03255 -0.01828 C 0.03502 -0.04027 0.03594 -0.03101 0.03255 -0.04606 C 0.02982 -0.02638 0.0332 -0.02962 0.02109 -0.03495 C 0.02005 -0.03564 0.01901 -0.03634 0.01797 -0.0368 C 0.01693 -0.03865 0.01614 -0.04097 0.01484 -0.04236 C 0.01172 -0.04652 0.01015 -0.04629 0.00651 -0.04791 C 0.00547 -0.04861 0.00443 -0.0493 0.00351 -0.04976 C 0.00416 -0.04745 0.0043 -0.04421 0.00547 -0.04236 C 0.00729 -0.04004 0.01172 -0.03865 0.01172 -0.03842 C 0.01276 -0.0368 0.01367 -0.03472 0.01484 -0.0331 C 0.01823 -0.02916 0.02161 -0.03402 0.01276 -0.02754 C 0.01159 -0.02129 0.01015 -0.02291 0.00963 -0.02199 Z " pathEditMode="relative" rAng="0" ptsTypes="AAAAAAAAAAAAAAAAAAAAAA">
                                          <p:cBhvr>
                                            <p:cTn id="6" dur="20000" fill="hold"/>
                                            <p:tgtEl>
                                              <p:spTgt spid="8"/>
                                            </p:tgtEl>
                                            <p:attrNameLst>
                                              <p:attrName>ppt_x</p:attrName>
                                              <p:attrName>ppt_y</p:attrName>
                                            </p:attrNameLst>
                                          </p:cBhvr>
                                          <p:rCtr x="1250" y="370"/>
                                        </p:animMotion>
                                      </p:childTnLst>
                                    </p:cTn>
                                  </p:par>
                                  <p:par>
                                    <p:cTn id="7" presetID="0" presetClass="path" presetSubtype="0" repeatCount="indefinite" accel="29000" autoRev="1" fill="hold" grpId="0" nodeType="withEffect">
                                      <p:stCondLst>
                                        <p:cond delay="0"/>
                                      </p:stCondLst>
                                      <p:childTnLst>
                                        <p:animMotion origin="layout" path="M -0.00013 -0.0074 L -0.00039 -0.00694 C -0.00325 -0.00555 -0.00612 -0.00416 -0.00937 -0.00347 C -0.0125 -0.00231 -0.01302 -0.00532 -0.01497 0.0007 C -0.01627 0.0044 -0.01666 0.0095 -0.01809 0.01274 C -0.01888 0.01505 -0.0194 0.01667 -0.01953 0.01528 C -0.02109 0.02037 -0.02226 0.02223 -0.0233 0.02431 C -0.0246 0.02801 -0.02578 0.03102 -0.02721 0.03588 C -0.02591 0.03727 -0.02474 0.03959 -0.02343 0.03959 C -0.02122 0.03936 -0.0194 0.03797 -0.01757 0.03588 C -0.00768 0.03125 -0.01705 0.03473 -0.0082 0.03149 C 0.00313 0.04144 -0.00065 0.03982 0.00678 0.03843 C -0.00156 0.02825 -0.00221 0.03565 0.00417 0.01575 C 0.00508 0.01459 0.00599 0.01204 0.00586 0.01135 C 0.00691 0.00996 0.00873 0.00903 0.00951 0.00741 C 0.0129 0.00209 0.0129 -4.44444E-6 0.01472 -0.00625 C 0.0155 -0.00856 0.01615 -0.00995 0.01641 -0.01018 C 0.01485 -0.00972 0.01368 -0.01064 0.01211 -0.01018 C 0.01016 -0.00625 0.00886 0.00116 0.00873 -4.44444E-6 C 0.00704 0.00232 0.0056 0.00348 0.00482 0.00487 C 0.00144 0.00973 0.0043 0.01528 0.00196 -4.44444E-6 C -0.00104 -0.00416 0.00105 -0.00694 -0.00013 -0.0074 Z " pathEditMode="relative" rAng="6300000" ptsTypes="AAAAAAAAAAAAAAAAAAAAAA">
                                          <p:cBhvr>
                                            <p:cTn id="8" dur="20000" fill="hold"/>
                                            <p:tgtEl>
                                              <p:spTgt spid="4"/>
                                            </p:tgtEl>
                                            <p:attrNameLst>
                                              <p:attrName>ppt_x</p:attrName>
                                              <p:attrName>ppt_y</p:attrName>
                                            </p:attrNameLst>
                                          </p:cBhvr>
                                          <p:rCtr x="-534" y="210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 Breaker">
    <p:bg>
      <p:bgPr>
        <a:solidFill>
          <a:schemeClr val="bg2"/>
        </a:solidFill>
        <a:effectLst/>
      </p:bgPr>
    </p:bg>
    <p:spTree>
      <p:nvGrpSpPr>
        <p:cNvPr id="1" name=""/>
        <p:cNvGrpSpPr/>
        <p:nvPr/>
      </p:nvGrpSpPr>
      <p:grpSpPr>
        <a:xfrm>
          <a:off x="0" y="0"/>
          <a:ext cx="0" cy="0"/>
          <a:chOff x="0" y="0"/>
          <a:chExt cx="0" cy="0"/>
        </a:xfrm>
      </p:grpSpPr>
      <p:sp>
        <p:nvSpPr>
          <p:cNvPr id="7" name="Background"/>
          <p:cNvSpPr/>
          <p:nvPr userDrawn="1"/>
        </p:nvSpPr>
        <p:spPr>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sp>
        <p:nvSpPr>
          <p:cNvPr id="4" name="Picture placeholder">
            <a:extLst>
              <a:ext uri="{FF2B5EF4-FFF2-40B4-BE49-F238E27FC236}">
                <a16:creationId xmlns:a16="http://schemas.microsoft.com/office/drawing/2014/main" id="{C5B8B3F8-54A3-68BD-7315-A97348E1A807}"/>
              </a:ext>
            </a:extLst>
          </p:cNvPr>
          <p:cNvSpPr>
            <a:spLocks noGrp="1"/>
          </p:cNvSpPr>
          <p:nvPr>
            <p:ph type="pic" sz="quarter" idx="16"/>
          </p:nvPr>
        </p:nvSpPr>
        <p:spPr>
          <a:xfrm>
            <a:off x="6097200" y="0"/>
            <a:ext cx="6094800" cy="6858000"/>
          </a:xfrm>
          <a:prstGeom prst="rect">
            <a:avLst/>
          </a:prstGeom>
          <a:solidFill>
            <a:schemeClr val="tx1">
              <a:lumMod val="85000"/>
            </a:schemeClr>
          </a:solidFill>
        </p:spPr>
        <p:txBody>
          <a:bodyPr wrap="square" tIns="720000" anchor="ctr" anchorCtr="0">
            <a:noAutofit/>
          </a:bodyPr>
          <a:lstStyle>
            <a:lvl1pPr marL="0" indent="0" algn="ctr">
              <a:buNone/>
              <a:defRPr sz="1600">
                <a:solidFill>
                  <a:schemeClr val="bg1"/>
                </a:solidFill>
              </a:defRPr>
            </a:lvl1pPr>
          </a:lstStyle>
          <a:p>
            <a:r>
              <a:rPr lang="en-US" dirty="0"/>
              <a:t>Click icon to add picture</a:t>
            </a:r>
          </a:p>
        </p:txBody>
      </p:sp>
      <p:sp>
        <p:nvSpPr>
          <p:cNvPr id="2" name="Title 1"/>
          <p:cNvSpPr>
            <a:spLocks noGrp="1"/>
          </p:cNvSpPr>
          <p:nvPr>
            <p:ph type="ctrTitle" hasCustomPrompt="1"/>
          </p:nvPr>
        </p:nvSpPr>
        <p:spPr bwMode="white">
          <a:xfrm>
            <a:off x="360000" y="720000"/>
            <a:ext cx="5504400" cy="5180400"/>
          </a:xfrm>
        </p:spPr>
        <p:txBody>
          <a:bodyPr lIns="0" tIns="0" rIns="0" bIns="0" anchor="ctr" anchorCtr="0"/>
          <a:lstStyle>
            <a:lvl1pPr algn="l">
              <a:lnSpc>
                <a:spcPct val="90000"/>
              </a:lnSpc>
              <a:defRPr sz="6600" cap="none" baseline="0">
                <a:solidFill>
                  <a:schemeClr val="tx1"/>
                </a:solidFill>
              </a:defRPr>
            </a:lvl1pPr>
          </a:lstStyle>
          <a:p>
            <a:r>
              <a:rPr lang="en-US" noProof="0" dirty="0"/>
              <a:t>Click to add Breaker title</a:t>
            </a:r>
            <a:endParaRPr lang="en-US" dirty="0"/>
          </a:p>
        </p:txBody>
      </p:sp>
      <p:sp>
        <p:nvSpPr>
          <p:cNvPr id="8" name="Footer Placeholder 11">
            <a:extLst>
              <a:ext uri="{FF2B5EF4-FFF2-40B4-BE49-F238E27FC236}">
                <a16:creationId xmlns:a16="http://schemas.microsoft.com/office/drawing/2014/main" id="{7FDE0AB4-8623-5DF4-83E2-3B51A11F2AB4}"/>
              </a:ext>
            </a:extLst>
          </p:cNvPr>
          <p:cNvSpPr>
            <a:spLocks noGrp="1"/>
          </p:cNvSpPr>
          <p:nvPr>
            <p:ph type="ftr" sz="quarter" idx="15"/>
          </p:nvPr>
        </p:nvSpPr>
        <p:spPr bwMode="white">
          <a:xfrm>
            <a:off x="2097157" y="6073141"/>
            <a:ext cx="3767243" cy="147269"/>
          </a:xfrm>
          <a:prstGeom prst="rect">
            <a:avLst/>
          </a:prstGeom>
        </p:spPr>
        <p:txBody>
          <a:bodyPr/>
          <a:lstStyle>
            <a:lvl1pPr>
              <a:defRPr>
                <a:solidFill>
                  <a:schemeClr val="tx1"/>
                </a:solidFill>
              </a:defRPr>
            </a:lvl1pPr>
          </a:lstStyle>
          <a:p>
            <a:endParaRPr lang="en-US" dirty="0"/>
          </a:p>
        </p:txBody>
      </p:sp>
      <p:sp>
        <p:nvSpPr>
          <p:cNvPr id="10" name="Slide Number Placeholder 8">
            <a:extLst>
              <a:ext uri="{FF2B5EF4-FFF2-40B4-BE49-F238E27FC236}">
                <a16:creationId xmlns:a16="http://schemas.microsoft.com/office/drawing/2014/main" id="{8A409D0B-5F05-CA21-D4BE-D8F79FCBEBAC}"/>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sp>
        <p:nvSpPr>
          <p:cNvPr id="11" name="Footer Placeholder 3">
            <a:extLst>
              <a:ext uri="{FF2B5EF4-FFF2-40B4-BE49-F238E27FC236}">
                <a16:creationId xmlns:a16="http://schemas.microsoft.com/office/drawing/2014/main" id="{658CDA93-A84D-6167-A5DD-26AE2BAEE8D8}"/>
              </a:ext>
            </a:extLst>
          </p:cNvPr>
          <p:cNvSpPr txBox="1">
            <a:spLocks/>
          </p:cNvSpPr>
          <p:nvPr userDrawn="1"/>
        </p:nvSpPr>
        <p:spPr>
          <a:xfrm>
            <a:off x="2097157" y="6340544"/>
            <a:ext cx="3767243" cy="250054"/>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a:p>
            <a:r>
              <a:rPr lang="en-US" dirty="0">
                <a:solidFill>
                  <a:schemeClr val="tx1"/>
                </a:solidFill>
              </a:rPr>
              <a:t>Confidential, unpublished property of Cigna Healthcare. Do not duplicate or distribute. Use and distribution limited solely to authorized personnel. © 2023 Cigna Healthcare.</a:t>
            </a:r>
          </a:p>
        </p:txBody>
      </p:sp>
      <p:pic>
        <p:nvPicPr>
          <p:cNvPr id="12" name="Logo">
            <a:extLst>
              <a:ext uri="{FF2B5EF4-FFF2-40B4-BE49-F238E27FC236}">
                <a16:creationId xmlns:a16="http://schemas.microsoft.com/office/drawing/2014/main" id="{5F9C1571-DDB4-22B9-A9D9-518A05D368E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Tree>
    <p:extLst>
      <p:ext uri="{BB962C8B-B14F-4D97-AF65-F5344CB8AC3E}">
        <p14:creationId xmlns:p14="http://schemas.microsoft.com/office/powerpoint/2010/main" val="361970429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a:spcAft>
                <a:spcPts val="1200"/>
              </a:spcAft>
              <a:defRPr sz="1400"/>
            </a:lvl1pPr>
            <a:lvl2pPr>
              <a:defRPr sz="1400"/>
            </a:lvl2pPr>
            <a:lvl3pPr>
              <a:defRPr sz="1400"/>
            </a:lvl3pPr>
            <a:lvl4pPr>
              <a:defRPr sz="1400"/>
            </a:lvl4pPr>
            <a:lvl5pPr>
              <a:defRPr sz="1400"/>
            </a:lvl5pPr>
          </a:lstStyle>
          <a:p>
            <a:pPr lvl="0"/>
            <a:r>
              <a:rPr lang="en-US" noProof="0" dirty="0"/>
              <a:t>Click to add text                                                                                                                                </a:t>
            </a:r>
            <a:br>
              <a:rPr lang="en-US" noProof="0" dirty="0"/>
            </a:br>
            <a:r>
              <a:rPr lang="en-US" noProof="0" dirty="0"/>
              <a:t>Enter &amp; TAB to view next text style                                                                                                           </a:t>
            </a:r>
            <a:br>
              <a:rPr lang="en-US" noProof="0" dirty="0"/>
            </a:br>
            <a:r>
              <a:rPr lang="en-US" noProof="0" dirty="0"/>
              <a:t>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358800" y="5559691"/>
            <a:ext cx="11473200" cy="365909"/>
          </a:xfrm>
          <a:prstGeom prst="rect">
            <a:avLst/>
          </a:prstGeom>
        </p:spPr>
        <p:txBody>
          <a:bodyPr vert="horz" lIns="0" tIns="0" rIns="0" bIns="0" rtlCol="0" anchor="b" anchorCtr="0"/>
          <a:lstStyle>
            <a:lvl1pPr marL="133200" indent="-133200" algn="l">
              <a:buFont typeface="+mj-lt"/>
              <a:buAutoNum type="arabicPeriod"/>
              <a:defRPr sz="100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12886225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Leg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11473200" cy="4377600"/>
          </a:xfrm>
        </p:spPr>
        <p:txBody>
          <a:bodyPr/>
          <a:lstStyle>
            <a:lvl1pPr marL="0" indent="0">
              <a:spcAft>
                <a:spcPts val="1200"/>
              </a:spcAft>
              <a:buNone/>
              <a:defRPr sz="1000" b="0" i="0">
                <a:solidFill>
                  <a:schemeClr val="tx1">
                    <a:lumMod val="95000"/>
                    <a:lumOff val="5000"/>
                  </a:schemeClr>
                </a:solidFill>
                <a:latin typeface="Arial Narrow" panose="020B0604020202020204" pitchFamily="34" charset="0"/>
                <a:cs typeface="Arial Narrow" panose="020B0604020202020204" pitchFamily="34" charset="0"/>
              </a:defRPr>
            </a:lvl1pPr>
          </a:lstStyle>
          <a:p>
            <a:pPr lvl="0"/>
            <a:r>
              <a:rPr lang="en-US" noProof="0" dirty="0"/>
              <a:t>Click to add text</a:t>
            </a:r>
          </a:p>
        </p:txBody>
      </p:sp>
      <p:sp>
        <p:nvSpPr>
          <p:cNvPr id="4" name="Slide Number Placeholder 8">
            <a:extLst>
              <a:ext uri="{FF2B5EF4-FFF2-40B4-BE49-F238E27FC236}">
                <a16:creationId xmlns:a16="http://schemas.microsoft.com/office/drawing/2014/main" id="{41A7E116-CA9E-F32F-08A2-368D60B188F6}"/>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12" name="Footer Placeholder 40">
            <a:extLst>
              <a:ext uri="{FF2B5EF4-FFF2-40B4-BE49-F238E27FC236}">
                <a16:creationId xmlns:a16="http://schemas.microsoft.com/office/drawing/2014/main" id="{3628D3BB-175B-0ABB-F3DF-34D5D8DF68E0}"/>
              </a:ext>
            </a:extLst>
          </p:cNvPr>
          <p:cNvSpPr>
            <a:spLocks noGrp="1"/>
          </p:cNvSpPr>
          <p:nvPr>
            <p:ph type="ftr" sz="quarter" idx="3"/>
          </p:nvPr>
        </p:nvSpPr>
        <p:spPr>
          <a:xfrm>
            <a:off x="358775" y="5589072"/>
            <a:ext cx="9935606" cy="365909"/>
          </a:xfrm>
          <a:prstGeom prst="rect">
            <a:avLst/>
          </a:prstGeom>
        </p:spPr>
        <p:txBody>
          <a:bodyPr vert="horz" lIns="0" tIns="0" rIns="0" bIns="0" rtlCol="0" anchor="b" anchorCtr="0"/>
          <a:lstStyle>
            <a:lvl1pPr algn="l">
              <a:defRPr sz="1000" b="0" i="0">
                <a:solidFill>
                  <a:schemeClr val="tx1">
                    <a:lumMod val="95000"/>
                    <a:lumOff val="5000"/>
                  </a:schemeClr>
                </a:solidFill>
                <a:latin typeface="Arial Narrow" panose="020B0604020202020204" pitchFamily="34" charset="0"/>
                <a:cs typeface="Arial Narrow" panose="020B0604020202020204" pitchFamily="34" charset="0"/>
              </a:defRPr>
            </a:lvl1pPr>
          </a:lstStyle>
          <a:p>
            <a:endParaRPr lang="en-US" dirty="0"/>
          </a:p>
        </p:txBody>
      </p:sp>
      <p:sp>
        <p:nvSpPr>
          <p:cNvPr id="3" name="TextBox 2">
            <a:extLst>
              <a:ext uri="{FF2B5EF4-FFF2-40B4-BE49-F238E27FC236}">
                <a16:creationId xmlns:a16="http://schemas.microsoft.com/office/drawing/2014/main" id="{C04FA8AD-2293-2691-AB9E-913A65E51F9C}"/>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399218254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 Cover and picture">
    <p:bg bwMode="ltGray">
      <p:bgPr>
        <a:solidFill>
          <a:schemeClr val="accent1"/>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b"/>
          <a:lstStyle/>
          <a:p>
            <a:pPr algn="ctr"/>
            <a:endParaRPr lang="en-US" sz="2000" noProof="0" dirty="0" err="1">
              <a:solidFill>
                <a:schemeClr val="tx1"/>
              </a:solidFill>
            </a:endParaRPr>
          </a:p>
        </p:txBody>
      </p:sp>
      <p:sp>
        <p:nvSpPr>
          <p:cNvPr id="4" name="Title 1">
            <a:extLst>
              <a:ext uri="{FF2B5EF4-FFF2-40B4-BE49-F238E27FC236}">
                <a16:creationId xmlns:a16="http://schemas.microsoft.com/office/drawing/2014/main" id="{CEC75FB5-25E2-4D69-1E5E-374CC77CD3FA}"/>
              </a:ext>
            </a:extLst>
          </p:cNvPr>
          <p:cNvSpPr>
            <a:spLocks noGrp="1"/>
          </p:cNvSpPr>
          <p:nvPr>
            <p:ph type="ctrTitle" hasCustomPrompt="1"/>
          </p:nvPr>
        </p:nvSpPr>
        <p:spPr bwMode="white">
          <a:xfrm>
            <a:off x="359998" y="360924"/>
            <a:ext cx="5749449" cy="3717172"/>
          </a:xfrm>
          <a:noFill/>
        </p:spPr>
        <p:txBody>
          <a:bodyPr anchor="b" anchorCtr="0"/>
          <a:lstStyle>
            <a:lvl1pPr algn="l">
              <a:lnSpc>
                <a:spcPct val="83000"/>
              </a:lnSpc>
              <a:defRPr sz="5400">
                <a:solidFill>
                  <a:schemeClr val="tx1"/>
                </a:solidFill>
              </a:defRPr>
            </a:lvl1pPr>
          </a:lstStyle>
          <a:p>
            <a:r>
              <a:rPr lang="en-US" dirty="0"/>
              <a:t>Click to add title</a:t>
            </a:r>
          </a:p>
        </p:txBody>
      </p:sp>
      <p:sp>
        <p:nvSpPr>
          <p:cNvPr id="9" name="Subtitle 2">
            <a:extLst>
              <a:ext uri="{FF2B5EF4-FFF2-40B4-BE49-F238E27FC236}">
                <a16:creationId xmlns:a16="http://schemas.microsoft.com/office/drawing/2014/main" id="{098F6BE2-5CCD-41E0-71C3-2AC0B438B152}"/>
              </a:ext>
            </a:extLst>
          </p:cNvPr>
          <p:cNvSpPr>
            <a:spLocks noGrp="1"/>
          </p:cNvSpPr>
          <p:nvPr>
            <p:ph type="subTitle" idx="1" hasCustomPrompt="1"/>
          </p:nvPr>
        </p:nvSpPr>
        <p:spPr>
          <a:xfrm>
            <a:off x="359998" y="4239064"/>
            <a:ext cx="5749449"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pic>
        <p:nvPicPr>
          <p:cNvPr id="3" name="Logo">
            <a:extLst>
              <a:ext uri="{FF2B5EF4-FFF2-40B4-BE49-F238E27FC236}">
                <a16:creationId xmlns:a16="http://schemas.microsoft.com/office/drawing/2014/main" id="{01155BA4-9690-54DE-D396-BEE36AEBE8F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82816" y="308013"/>
            <a:ext cx="1396799" cy="758676"/>
          </a:xfrm>
          <a:prstGeom prst="rect">
            <a:avLst/>
          </a:prstGeom>
        </p:spPr>
      </p:pic>
      <p:sp>
        <p:nvSpPr>
          <p:cNvPr id="15" name="Rectangle 14">
            <a:extLst>
              <a:ext uri="{FF2B5EF4-FFF2-40B4-BE49-F238E27FC236}">
                <a16:creationId xmlns:a16="http://schemas.microsoft.com/office/drawing/2014/main" id="{B247B6C7-7660-1479-8B78-FD395495AB0D}"/>
              </a:ext>
            </a:extLst>
          </p:cNvPr>
          <p:cNvSpPr/>
          <p:nvPr userDrawn="1"/>
        </p:nvSpPr>
        <p:spPr>
          <a:xfrm>
            <a:off x="263643" y="6015708"/>
            <a:ext cx="5760976" cy="246221"/>
          </a:xfrm>
          <a:prstGeom prst="rect">
            <a:avLst/>
          </a:prstGeom>
        </p:spPr>
        <p:txBody>
          <a:bodyPr wrap="square">
            <a:spAutoFit/>
          </a:bodyPr>
          <a:lstStyle/>
          <a:p>
            <a:pPr defTabSz="456766" fontAlgn="base">
              <a:spcBef>
                <a:spcPct val="0"/>
              </a:spcBef>
              <a:spcAft>
                <a:spcPct val="0"/>
              </a:spcAft>
            </a:pPr>
            <a:r>
              <a:rPr lang="en-US" sz="1000" b="1" i="0" dirty="0">
                <a:effectLst/>
                <a:latin typeface="-apple-system"/>
              </a:rPr>
              <a:t>Insured by Cigna Health and Life Insurance Company</a:t>
            </a:r>
            <a:endParaRPr lang="en-US" sz="1000" b="1" i="0" dirty="0">
              <a:latin typeface="Arial Narrow" panose="020B0604020202020204" pitchFamily="34" charset="0"/>
              <a:cs typeface="Arial Narrow" panose="020B0604020202020204" pitchFamily="34" charset="0"/>
            </a:endParaRPr>
          </a:p>
        </p:txBody>
      </p:sp>
      <p:sp>
        <p:nvSpPr>
          <p:cNvPr id="40" name="Picture Placeholder 39">
            <a:extLst>
              <a:ext uri="{FF2B5EF4-FFF2-40B4-BE49-F238E27FC236}">
                <a16:creationId xmlns:a16="http://schemas.microsoft.com/office/drawing/2014/main" id="{130DE4A9-9E7E-CD0B-5EA1-BC99CB2B7554}"/>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2" name="Rectangle 1">
            <a:extLst>
              <a:ext uri="{FF2B5EF4-FFF2-40B4-BE49-F238E27FC236}">
                <a16:creationId xmlns:a16="http://schemas.microsoft.com/office/drawing/2014/main" id="{5644C9F2-166C-67BF-F854-DED9DFBE84DB}"/>
              </a:ext>
            </a:extLst>
          </p:cNvPr>
          <p:cNvSpPr/>
          <p:nvPr userDrawn="1"/>
        </p:nvSpPr>
        <p:spPr>
          <a:xfrm>
            <a:off x="263643" y="6497076"/>
            <a:ext cx="1341909" cy="246221"/>
          </a:xfrm>
          <a:prstGeom prst="rect">
            <a:avLst/>
          </a:prstGeom>
        </p:spPr>
        <p:txBody>
          <a:bodyPr wrap="square">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FFFFFF"/>
                </a:solidFill>
                <a:effectLst/>
                <a:uLnTx/>
                <a:uFillTx/>
                <a:latin typeface="Arial Narrow" panose="020B0604020202020204" pitchFamily="34" charset="0"/>
                <a:ea typeface="+mn-ea"/>
                <a:cs typeface="Arial Narrow" panose="020B0604020202020204" pitchFamily="34" charset="0"/>
              </a:rPr>
              <a:t>984173</a:t>
            </a:r>
            <a:r>
              <a:rPr lang="en-US" altLang="en-US" sz="1000" dirty="0">
                <a:solidFill>
                  <a:schemeClr val="tx1">
                    <a:lumMod val="50000"/>
                    <a:lumOff val="50000"/>
                  </a:schemeClr>
                </a:solidFill>
                <a:latin typeface="Arial Narrow" pitchFamily="34" charset="0"/>
              </a:rPr>
              <a:t>  </a:t>
            </a:r>
            <a:r>
              <a:rPr lang="en-US" altLang="en-US" sz="1000" dirty="0">
                <a:solidFill>
                  <a:schemeClr val="tx1">
                    <a:lumMod val="75000"/>
                    <a:lumOff val="25000"/>
                  </a:schemeClr>
                </a:solidFill>
                <a:latin typeface="Arial Narrow" pitchFamily="34" charset="0"/>
              </a:rPr>
              <a:t>06/24</a:t>
            </a:r>
            <a:endParaRPr lang="en-US" sz="1000" dirty="0">
              <a:solidFill>
                <a:schemeClr val="tx1">
                  <a:lumMod val="75000"/>
                  <a:lumOff val="25000"/>
                </a:schemeClr>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508059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 Tex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916296" y="0"/>
            <a:ext cx="5275704"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9" y="360000"/>
            <a:ext cx="7587025" cy="1188000"/>
          </a:xfrm>
        </p:spPr>
        <p:txBody>
          <a:bodyPr/>
          <a:lstStyle>
            <a:lvl1pPr>
              <a:defRPr sz="300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59999" y="1547813"/>
            <a:ext cx="7185859" cy="4309018"/>
          </a:xfrm>
        </p:spPr>
        <p:txBody>
          <a:bodyPr/>
          <a:lstStyle>
            <a:lvl1pPr>
              <a:spcAft>
                <a:spcPts val="1200"/>
              </a:spcAft>
              <a:defRPr sz="1200" baseline="0"/>
            </a:lvl1pPr>
            <a:lvl2pPr>
              <a:defRPr sz="1200" baseline="0"/>
            </a:lvl2pPr>
            <a:lvl3pPr>
              <a:defRPr sz="1200" baseline="0"/>
            </a:lvl3pPr>
            <a:lvl4pPr>
              <a:defRPr sz="1200" baseline="0"/>
            </a:lvl4pPr>
            <a:lvl5pPr>
              <a:defRPr sz="1200"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358775" y="5496365"/>
            <a:ext cx="6616700" cy="430177"/>
          </a:xfrm>
          <a:prstGeom prst="rect">
            <a:avLst/>
          </a:prstGeom>
        </p:spPr>
        <p:txBody>
          <a:bodyPr/>
          <a:lstStyle>
            <a:lvl1pPr marL="133200" indent="-1332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338878079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 Text and Picture-icon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916296" y="0"/>
            <a:ext cx="5275704"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9" y="360000"/>
            <a:ext cx="7587025" cy="1188000"/>
          </a:xfrm>
        </p:spPr>
        <p:txBody>
          <a:bodyPr/>
          <a:lstStyle>
            <a:lvl1pPr>
              <a:defRPr sz="300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954668" y="1547813"/>
            <a:ext cx="7185859" cy="4309018"/>
          </a:xfrm>
        </p:spPr>
        <p:txBody>
          <a:bodyPr/>
          <a:lstStyle>
            <a:lvl1pPr>
              <a:spcAft>
                <a:spcPts val="1200"/>
              </a:spcAft>
              <a:defRPr sz="1100" baseline="0"/>
            </a:lvl1pPr>
            <a:lvl2pPr>
              <a:defRPr sz="1100" baseline="0"/>
            </a:lvl2pPr>
            <a:lvl3pPr>
              <a:defRPr sz="1100" baseline="0"/>
            </a:lvl3pPr>
            <a:lvl4pPr>
              <a:defRPr sz="1100" baseline="0"/>
            </a:lvl4pPr>
            <a:lvl5pPr>
              <a:defRPr sz="1100" baseline="0"/>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509214" y="6112896"/>
            <a:ext cx="504511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358775" y="5496365"/>
            <a:ext cx="6616700" cy="430177"/>
          </a:xfrm>
          <a:prstGeom prst="rect">
            <a:avLst/>
          </a:prstGeom>
        </p:spPr>
        <p:txBody>
          <a:bodyPr/>
          <a:lstStyle>
            <a:lvl1pPr marL="133200" indent="-1332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9" name="TextBox 8">
            <a:extLst>
              <a:ext uri="{FF2B5EF4-FFF2-40B4-BE49-F238E27FC236}">
                <a16:creationId xmlns:a16="http://schemas.microsoft.com/office/drawing/2014/main" id="{D84C8B25-B35E-960F-D9C8-14298A40AD05}"/>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243119697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 Text and Picture- 2 COL">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8" name="Picture Placeholder 7">
            <a:extLst>
              <a:ext uri="{FF2B5EF4-FFF2-40B4-BE49-F238E27FC236}">
                <a16:creationId xmlns:a16="http://schemas.microsoft.com/office/drawing/2014/main" id="{143DDFEA-7FDA-2AAD-1A0F-C08F96949B41}"/>
              </a:ext>
            </a:extLst>
          </p:cNvPr>
          <p:cNvSpPr>
            <a:spLocks noGrp="1"/>
          </p:cNvSpPr>
          <p:nvPr>
            <p:ph type="pic" sz="quarter" idx="16"/>
          </p:nvPr>
        </p:nvSpPr>
        <p:spPr>
          <a:xfrm>
            <a:off x="6916296" y="0"/>
            <a:ext cx="5275704" cy="6858000"/>
          </a:xfrm>
          <a:custGeom>
            <a:avLst/>
            <a:gdLst>
              <a:gd name="connsiteX0" fmla="*/ 1006859 w 5275704"/>
              <a:gd name="connsiteY0" fmla="*/ 0 h 6858000"/>
              <a:gd name="connsiteX1" fmla="*/ 5275704 w 5275704"/>
              <a:gd name="connsiteY1" fmla="*/ 0 h 6858000"/>
              <a:gd name="connsiteX2" fmla="*/ 5275704 w 5275704"/>
              <a:gd name="connsiteY2" fmla="*/ 6858000 h 6858000"/>
              <a:gd name="connsiteX3" fmla="*/ 0 w 5275704"/>
              <a:gd name="connsiteY3" fmla="*/ 6858000 h 6858000"/>
              <a:gd name="connsiteX4" fmla="*/ 1047 w 5275704"/>
              <a:gd name="connsiteY4" fmla="*/ 6701334 h 6858000"/>
              <a:gd name="connsiteX5" fmla="*/ 1024587 w 5275704"/>
              <a:gd name="connsiteY5" fmla="*/ 1568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5704" h="6858000">
                <a:moveTo>
                  <a:pt x="1006859" y="0"/>
                </a:moveTo>
                <a:lnTo>
                  <a:pt x="5275704" y="0"/>
                </a:lnTo>
                <a:lnTo>
                  <a:pt x="5275704" y="6858000"/>
                </a:lnTo>
                <a:lnTo>
                  <a:pt x="0" y="6858000"/>
                </a:lnTo>
                <a:lnTo>
                  <a:pt x="1047" y="6701334"/>
                </a:lnTo>
                <a:cubicBezTo>
                  <a:pt x="70358" y="4573612"/>
                  <a:pt x="1202562" y="2332368"/>
                  <a:pt x="1024587" y="156870"/>
                </a:cubicBezTo>
                <a:close/>
              </a:path>
            </a:pathLst>
          </a:custGeom>
          <a:solidFill>
            <a:schemeClr val="bg1">
              <a:lumMod val="85000"/>
            </a:schemeClr>
          </a:solidFill>
        </p:spPr>
        <p:txBody>
          <a:bodyPr wrap="square" tIns="720000" anchor="ctr" anchorCtr="0">
            <a:noAutofit/>
          </a:bodyPr>
          <a:lstStyle>
            <a:lvl1pPr marL="0" indent="0" algn="ctr">
              <a:buNone/>
              <a:defRPr sz="1600">
                <a:solidFill>
                  <a:schemeClr val="tx1"/>
                </a:solidFill>
              </a:defRPr>
            </a:lvl1pPr>
          </a:lstStyle>
          <a:p>
            <a:r>
              <a:rPr lang="en-US" dirty="0"/>
              <a:t>Click icon to add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59999" y="360000"/>
            <a:ext cx="7587025" cy="1188000"/>
          </a:xfrm>
        </p:spPr>
        <p:txBody>
          <a:bodyPr/>
          <a:lstStyle>
            <a:lvl1pPr>
              <a:defRPr sz="280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971772" y="1547813"/>
            <a:ext cx="3060000" cy="4309018"/>
          </a:xfrm>
        </p:spPr>
        <p:txBody>
          <a:bodyPr/>
          <a:lstStyle>
            <a:lvl1pPr marL="0" indent="0">
              <a:spcAft>
                <a:spcPts val="2400"/>
              </a:spcAft>
              <a:buNone/>
              <a:defRPr sz="1100" baseline="0"/>
            </a:lvl1pPr>
            <a:lvl2pPr marL="180975" indent="-180975">
              <a:buClr>
                <a:schemeClr val="tx2"/>
              </a:buClr>
              <a:buSzPct val="125000"/>
              <a:buFont typeface="Arial" panose="020B0604020202020204" pitchFamily="34" charset="0"/>
              <a:buChar char="•"/>
              <a:tabLst/>
              <a:defRPr sz="1100" baseline="0"/>
            </a:lvl2pPr>
            <a:lvl3pPr>
              <a:defRPr sz="1100" baseline="0"/>
            </a:lvl3pPr>
            <a:lvl4pPr>
              <a:defRPr sz="1100" baseline="0"/>
            </a:lvl4pPr>
            <a:lvl5pPr>
              <a:defRPr sz="1100" baseline="0"/>
            </a:lvl5pPr>
            <a:lvl6pPr>
              <a:defRPr sz="1100"/>
            </a:lvl6pPr>
            <a:lvl7pPr>
              <a:defRPr sz="1100"/>
            </a:lvl7pPr>
            <a:lvl8pPr>
              <a:defRPr sz="1100"/>
            </a:lvl8pPr>
            <a:lvl9pPr>
              <a:defRPr sz="11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6" name="Footer Placeholder 4">
            <a:extLst>
              <a:ext uri="{FF2B5EF4-FFF2-40B4-BE49-F238E27FC236}">
                <a16:creationId xmlns:a16="http://schemas.microsoft.com/office/drawing/2014/main" id="{67702DB7-A869-C361-99EC-6954740B8435}"/>
              </a:ext>
            </a:extLst>
          </p:cNvPr>
          <p:cNvSpPr>
            <a:spLocks noGrp="1"/>
          </p:cNvSpPr>
          <p:nvPr>
            <p:ph type="ftr" sz="quarter" idx="12"/>
          </p:nvPr>
        </p:nvSpPr>
        <p:spPr>
          <a:xfrm>
            <a:off x="358775" y="5496365"/>
            <a:ext cx="6616700" cy="430177"/>
          </a:xfrm>
          <a:prstGeom prst="rect">
            <a:avLst/>
          </a:prstGeom>
        </p:spPr>
        <p:txBody>
          <a:bodyPr/>
          <a:lstStyle>
            <a:lvl1pPr marL="133200" indent="-133200">
              <a:buFont typeface="+mj-lt"/>
              <a:buAutoNum type="arabicPeriod"/>
              <a:defRPr b="0" i="0">
                <a:solidFill>
                  <a:schemeClr val="tx1"/>
                </a:solidFill>
                <a:latin typeface="Arial Narrow" panose="020B0604020202020204" pitchFamily="34" charset="0"/>
                <a:cs typeface="Arial Narrow" panose="020B0604020202020204" pitchFamily="34" charset="0"/>
              </a:defRPr>
            </a:lvl1pPr>
          </a:lstStyle>
          <a:p>
            <a:endParaRPr lang="en-US" dirty="0"/>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4" name="Footer Placeholder 3">
            <a:extLst>
              <a:ext uri="{FF2B5EF4-FFF2-40B4-BE49-F238E27FC236}">
                <a16:creationId xmlns:a16="http://schemas.microsoft.com/office/drawing/2014/main" id="{5D09D49E-C7BB-543E-8B8C-E8BCDC0474CC}"/>
              </a:ext>
            </a:extLst>
          </p:cNvPr>
          <p:cNvSpPr txBox="1">
            <a:spLocks/>
          </p:cNvSpPr>
          <p:nvPr userDrawn="1"/>
        </p:nvSpPr>
        <p:spPr>
          <a:xfrm>
            <a:off x="1509214" y="6112896"/>
            <a:ext cx="504511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9" name="Content Placeholder 6">
            <a:extLst>
              <a:ext uri="{FF2B5EF4-FFF2-40B4-BE49-F238E27FC236}">
                <a16:creationId xmlns:a16="http://schemas.microsoft.com/office/drawing/2014/main" id="{CE487BFE-08EA-0491-029B-9EE06B5D50CD}"/>
              </a:ext>
            </a:extLst>
          </p:cNvPr>
          <p:cNvSpPr>
            <a:spLocks noGrp="1"/>
          </p:cNvSpPr>
          <p:nvPr>
            <p:ph sz="quarter" idx="17" hasCustomPrompt="1"/>
          </p:nvPr>
        </p:nvSpPr>
        <p:spPr>
          <a:xfrm>
            <a:off x="4709160" y="1547813"/>
            <a:ext cx="3241040" cy="4309018"/>
          </a:xfrm>
        </p:spPr>
        <p:txBody>
          <a:bodyPr/>
          <a:lstStyle>
            <a:lvl1pPr marL="0" indent="0">
              <a:spcAft>
                <a:spcPts val="2400"/>
              </a:spcAft>
              <a:buNone/>
              <a:defRPr sz="1100" baseline="0"/>
            </a:lvl1pPr>
            <a:lvl2pPr marL="180975" indent="-180975">
              <a:buClr>
                <a:schemeClr val="tx2"/>
              </a:buClr>
              <a:buSzPct val="125000"/>
              <a:buFont typeface="Arial" panose="020B0604020202020204" pitchFamily="34" charset="0"/>
              <a:buChar char="•"/>
              <a:tabLst/>
              <a:defRPr sz="1100" baseline="0"/>
            </a:lvl2pPr>
            <a:lvl3pPr>
              <a:defRPr sz="1100" baseline="0"/>
            </a:lvl3pPr>
            <a:lvl4pPr>
              <a:defRPr sz="1100" baseline="0"/>
            </a:lvl4pPr>
            <a:lvl5pPr>
              <a:defRPr sz="1100" baseline="0"/>
            </a:lvl5pPr>
            <a:lvl6pPr>
              <a:defRPr sz="1100"/>
            </a:lvl6pPr>
            <a:lvl7pPr>
              <a:defRPr sz="1100"/>
            </a:lvl7pPr>
            <a:lvl8pPr>
              <a:defRPr sz="1100"/>
            </a:lvl8pPr>
            <a:lvl9pPr>
              <a:defRPr sz="11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1" name="TextBox 10">
            <a:extLst>
              <a:ext uri="{FF2B5EF4-FFF2-40B4-BE49-F238E27FC236}">
                <a16:creationId xmlns:a16="http://schemas.microsoft.com/office/drawing/2014/main" id="{CB73E8C2-4F5E-6261-7A49-CFDF275323B0}"/>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207018896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 Text and Picture">
    <p:bg>
      <p:bgPr>
        <a:solidFill>
          <a:schemeClr val="accent2"/>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1219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7033796" y="278868"/>
            <a:ext cx="4796099"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356616" y="1573961"/>
            <a:ext cx="6474490"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360000" y="360000"/>
            <a:ext cx="6310491"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165429D3-E6F0-10BB-0906-60440447FFB9}"/>
              </a:ext>
            </a:extLst>
          </p:cNvPr>
          <p:cNvSpPr>
            <a:spLocks noGrp="1"/>
          </p:cNvSpPr>
          <p:nvPr>
            <p:ph type="body" sz="quarter" idx="18" hasCustomPrompt="1"/>
          </p:nvPr>
        </p:nvSpPr>
        <p:spPr>
          <a:xfrm>
            <a:off x="357188"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096C1232-A49B-6839-8171-12A37CAFA1EE}"/>
              </a:ext>
            </a:extLst>
          </p:cNvPr>
          <p:cNvSpPr>
            <a:spLocks noGrp="1"/>
          </p:cNvSpPr>
          <p:nvPr>
            <p:ph type="body" sz="quarter" idx="19"/>
          </p:nvPr>
        </p:nvSpPr>
        <p:spPr>
          <a:xfrm>
            <a:off x="4041682"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2AA28D3-ADE4-B5BA-BA09-BF9A0D5A0E6F}"/>
              </a:ext>
            </a:extLst>
          </p:cNvPr>
          <p:cNvSpPr txBox="1">
            <a:spLocks/>
          </p:cNvSpPr>
          <p:nvPr userDrawn="1"/>
        </p:nvSpPr>
        <p:spPr>
          <a:xfrm>
            <a:off x="2303463"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chemeClr val="bg1"/>
                </a:solidFill>
                <a:latin typeface="Arial Narrow" panose="020B0604020202020204" pitchFamily="34" charset="0"/>
                <a:cs typeface="Arial Narrow" panose="020B0604020202020204" pitchFamily="34" charset="0"/>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0EA810A8-13DF-A86B-8B29-AE0D914B4A6F}"/>
              </a:ext>
            </a:extLst>
          </p:cNvPr>
          <p:cNvSpPr>
            <a:spLocks noGrp="1"/>
          </p:cNvSpPr>
          <p:nvPr>
            <p:ph type="ftr" sz="quarter" idx="15"/>
          </p:nvPr>
        </p:nvSpPr>
        <p:spPr bwMode="white">
          <a:xfrm>
            <a:off x="2303463" y="6065957"/>
            <a:ext cx="8998356"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323999369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 Text and Picture">
    <p:bg>
      <p:bgPr>
        <a:solidFill>
          <a:schemeClr val="accent1"/>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7033796" y="278868"/>
            <a:ext cx="4796099"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356616" y="1573961"/>
            <a:ext cx="6474490"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360000" y="360000"/>
            <a:ext cx="6310491" cy="1188000"/>
          </a:xfrm>
        </p:spPr>
        <p:txBody>
          <a:bodyPr/>
          <a:lstStyle>
            <a:lvl1pPr>
              <a:defRPr>
                <a:solidFill>
                  <a:schemeClr val="bg1"/>
                </a:solidFill>
              </a:defRPr>
            </a:lvl1pPr>
          </a:lstStyle>
          <a:p>
            <a:r>
              <a:rPr lang="en-US" dirty="0"/>
              <a:t>Click to add title</a:t>
            </a:r>
          </a:p>
        </p:txBody>
      </p:sp>
      <p:sp>
        <p:nvSpPr>
          <p:cNvPr id="14" name="Text Placeholder 3">
            <a:extLst>
              <a:ext uri="{FF2B5EF4-FFF2-40B4-BE49-F238E27FC236}">
                <a16:creationId xmlns:a16="http://schemas.microsoft.com/office/drawing/2014/main" id="{3046522B-BC58-B484-7281-0A7C1182F097}"/>
              </a:ext>
            </a:extLst>
          </p:cNvPr>
          <p:cNvSpPr>
            <a:spLocks noGrp="1"/>
          </p:cNvSpPr>
          <p:nvPr>
            <p:ph type="body" sz="quarter" idx="18" hasCustomPrompt="1"/>
          </p:nvPr>
        </p:nvSpPr>
        <p:spPr>
          <a:xfrm>
            <a:off x="357188"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5" name="Text Placeholder 3">
            <a:extLst>
              <a:ext uri="{FF2B5EF4-FFF2-40B4-BE49-F238E27FC236}">
                <a16:creationId xmlns:a16="http://schemas.microsoft.com/office/drawing/2014/main" id="{17A6928A-F22B-5B2A-5A57-A0F75CF634B6}"/>
              </a:ext>
            </a:extLst>
          </p:cNvPr>
          <p:cNvSpPr>
            <a:spLocks noGrp="1"/>
          </p:cNvSpPr>
          <p:nvPr>
            <p:ph type="body" sz="quarter" idx="19"/>
          </p:nvPr>
        </p:nvSpPr>
        <p:spPr>
          <a:xfrm>
            <a:off x="4041682"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93B81D15-C3CF-5A9D-7312-1553F6379CFF}"/>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3E5454CD-65A3-3AF4-FB46-3226CCCDD764}"/>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40931790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 Text and Picture">
    <p:bg>
      <p:bgPr>
        <a:solidFill>
          <a:schemeClr val="accent3"/>
        </a:solidFill>
        <a:effectLst/>
      </p:bgPr>
    </p:bg>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8D68AB4E-12DD-AA3C-DEBB-E39F792A8E06}"/>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0" name="Slide Number Placeholder 8">
            <a:extLst>
              <a:ext uri="{FF2B5EF4-FFF2-40B4-BE49-F238E27FC236}">
                <a16:creationId xmlns:a16="http://schemas.microsoft.com/office/drawing/2014/main" id="{CFF4B1D9-D01F-C23D-07E0-CA017A6EEA7F}"/>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12" name="Logo">
            <a:extLst>
              <a:ext uri="{FF2B5EF4-FFF2-40B4-BE49-F238E27FC236}">
                <a16:creationId xmlns:a16="http://schemas.microsoft.com/office/drawing/2014/main" id="{DF348BCB-3C3A-1B91-89C5-71CA7D74413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7033796" y="278868"/>
            <a:ext cx="4796099"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3" name="Text Placeholder 22">
            <a:extLst>
              <a:ext uri="{FF2B5EF4-FFF2-40B4-BE49-F238E27FC236}">
                <a16:creationId xmlns:a16="http://schemas.microsoft.com/office/drawing/2014/main" id="{DF364E0A-226F-CC7D-5A70-1AFCA19DEB19}"/>
              </a:ext>
            </a:extLst>
          </p:cNvPr>
          <p:cNvSpPr>
            <a:spLocks noGrp="1"/>
          </p:cNvSpPr>
          <p:nvPr>
            <p:ph type="body" sz="quarter" idx="16"/>
          </p:nvPr>
        </p:nvSpPr>
        <p:spPr>
          <a:xfrm>
            <a:off x="356616" y="1573961"/>
            <a:ext cx="6474490" cy="1491502"/>
          </a:xfrm>
        </p:spPr>
        <p:txBody>
          <a:bodyPr/>
          <a:lstStyle>
            <a:lvl1pPr marL="0" indent="0">
              <a:buFontTx/>
              <a:buNone/>
              <a:defRPr>
                <a:solidFill>
                  <a:schemeClr val="bg1"/>
                </a:solidFill>
              </a:defRPr>
            </a:lvl1pPr>
          </a:lstStyle>
          <a:p>
            <a:pPr lvl="0"/>
            <a:r>
              <a:rPr lang="en-US" dirty="0"/>
              <a:t>Click to edit Master text styles</a:t>
            </a:r>
          </a:p>
        </p:txBody>
      </p:sp>
      <p:sp>
        <p:nvSpPr>
          <p:cNvPr id="8" name="Title 1">
            <a:extLst>
              <a:ext uri="{FF2B5EF4-FFF2-40B4-BE49-F238E27FC236}">
                <a16:creationId xmlns:a16="http://schemas.microsoft.com/office/drawing/2014/main" id="{06CC1F35-9C34-9E2B-C140-569E73CF2F33}"/>
              </a:ext>
            </a:extLst>
          </p:cNvPr>
          <p:cNvSpPr>
            <a:spLocks noGrp="1"/>
          </p:cNvSpPr>
          <p:nvPr>
            <p:ph type="title" hasCustomPrompt="1"/>
          </p:nvPr>
        </p:nvSpPr>
        <p:spPr>
          <a:xfrm>
            <a:off x="360000" y="360000"/>
            <a:ext cx="6310491"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8B343E36-EABA-7E69-75E5-E2FAF99EF99E}"/>
              </a:ext>
            </a:extLst>
          </p:cNvPr>
          <p:cNvSpPr>
            <a:spLocks noGrp="1"/>
          </p:cNvSpPr>
          <p:nvPr>
            <p:ph type="body" sz="quarter" idx="18" hasCustomPrompt="1"/>
          </p:nvPr>
        </p:nvSpPr>
        <p:spPr>
          <a:xfrm>
            <a:off x="357188"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6" name="Text Placeholder 3">
            <a:extLst>
              <a:ext uri="{FF2B5EF4-FFF2-40B4-BE49-F238E27FC236}">
                <a16:creationId xmlns:a16="http://schemas.microsoft.com/office/drawing/2014/main" id="{EF5A2BF2-9CB7-47A3-4E4A-9D1D97850BC6}"/>
              </a:ext>
            </a:extLst>
          </p:cNvPr>
          <p:cNvSpPr>
            <a:spLocks noGrp="1"/>
          </p:cNvSpPr>
          <p:nvPr>
            <p:ph type="body" sz="quarter" idx="19"/>
          </p:nvPr>
        </p:nvSpPr>
        <p:spPr>
          <a:xfrm>
            <a:off x="4041682"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0DFA9377-A6E8-1BF0-816E-263DB0663FCD}"/>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7" name="Footer Placeholder 11">
            <a:extLst>
              <a:ext uri="{FF2B5EF4-FFF2-40B4-BE49-F238E27FC236}">
                <a16:creationId xmlns:a16="http://schemas.microsoft.com/office/drawing/2014/main" id="{EC2222C8-C92B-D5D3-0C8C-24E0D4CC3B13}"/>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48746860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 Text and Picture">
    <p:bg>
      <p:bgPr>
        <a:solidFill>
          <a:schemeClr val="accent5"/>
        </a:solidFill>
        <a:effectLst/>
      </p:bgPr>
    </p:bg>
    <p:spTree>
      <p:nvGrpSpPr>
        <p:cNvPr id="1" name=""/>
        <p:cNvGrpSpPr/>
        <p:nvPr/>
      </p:nvGrpSpPr>
      <p:grpSpPr>
        <a:xfrm>
          <a:off x="0" y="0"/>
          <a:ext cx="0" cy="0"/>
          <a:chOff x="0" y="0"/>
          <a:chExt cx="0" cy="0"/>
        </a:xfrm>
      </p:grpSpPr>
      <p:sp>
        <p:nvSpPr>
          <p:cNvPr id="11" name="Background">
            <a:extLst>
              <a:ext uri="{FF2B5EF4-FFF2-40B4-BE49-F238E27FC236}">
                <a16:creationId xmlns:a16="http://schemas.microsoft.com/office/drawing/2014/main" id="{E9DBB7A3-1B80-321D-3AE5-2F2E28D8F2C6}"/>
              </a:ext>
            </a:extLst>
          </p:cNvPr>
          <p:cNvSpPr/>
          <p:nvPr userDrawn="1"/>
        </p:nvSpPr>
        <p:spPr>
          <a:xfrm>
            <a:off x="0" y="0"/>
            <a:ext cx="121932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16" name="Picture Placeholder 15">
            <a:extLst>
              <a:ext uri="{FF2B5EF4-FFF2-40B4-BE49-F238E27FC236}">
                <a16:creationId xmlns:a16="http://schemas.microsoft.com/office/drawing/2014/main" id="{F2918B58-7AE4-6558-253B-A84E91CAAE7E}"/>
              </a:ext>
            </a:extLst>
          </p:cNvPr>
          <p:cNvSpPr>
            <a:spLocks noGrp="1"/>
          </p:cNvSpPr>
          <p:nvPr>
            <p:ph type="pic" sz="quarter" idx="14"/>
          </p:nvPr>
        </p:nvSpPr>
        <p:spPr>
          <a:xfrm>
            <a:off x="7033796" y="278868"/>
            <a:ext cx="4796099" cy="4574509"/>
          </a:xfrm>
          <a:custGeom>
            <a:avLst/>
            <a:gdLst>
              <a:gd name="connsiteX0" fmla="*/ 11331 w 4796099"/>
              <a:gd name="connsiteY0" fmla="*/ 0 h 4574509"/>
              <a:gd name="connsiteX1" fmla="*/ 3578547 w 4796099"/>
              <a:gd name="connsiteY1" fmla="*/ 1563606 h 4574509"/>
              <a:gd name="connsiteX2" fmla="*/ 4777678 w 4796099"/>
              <a:gd name="connsiteY2" fmla="*/ 4067959 h 4574509"/>
              <a:gd name="connsiteX3" fmla="*/ 4777678 w 4796099"/>
              <a:gd name="connsiteY3" fmla="*/ 4068094 h 4574509"/>
              <a:gd name="connsiteX4" fmla="*/ 4547149 w 4796099"/>
              <a:gd name="connsiteY4" fmla="*/ 4375108 h 4574509"/>
              <a:gd name="connsiteX5" fmla="*/ 1667170 w 4796099"/>
              <a:gd name="connsiteY5" fmla="*/ 3885844 h 4574509"/>
              <a:gd name="connsiteX6" fmla="*/ 11331 w 4796099"/>
              <a:gd name="connsiteY6" fmla="*/ 0 h 4574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96099" h="4574509">
                <a:moveTo>
                  <a:pt x="11331" y="0"/>
                </a:moveTo>
                <a:cubicBezTo>
                  <a:pt x="1460835" y="543763"/>
                  <a:pt x="2569440" y="793831"/>
                  <a:pt x="3578547" y="1563606"/>
                </a:cubicBezTo>
                <a:cubicBezTo>
                  <a:pt x="4408098" y="2196388"/>
                  <a:pt x="4899467" y="3197477"/>
                  <a:pt x="4777678" y="4067959"/>
                </a:cubicBezTo>
                <a:lnTo>
                  <a:pt x="4777678" y="4068094"/>
                </a:lnTo>
                <a:cubicBezTo>
                  <a:pt x="4758784" y="4203322"/>
                  <a:pt x="4671249" y="4318027"/>
                  <a:pt x="4547149" y="4375108"/>
                </a:cubicBezTo>
                <a:cubicBezTo>
                  <a:pt x="3678180" y="4774538"/>
                  <a:pt x="2544294" y="4554912"/>
                  <a:pt x="1667170" y="3885844"/>
                </a:cubicBezTo>
                <a:cubicBezTo>
                  <a:pt x="813289" y="3234443"/>
                  <a:pt x="-113312" y="1890598"/>
                  <a:pt x="11331" y="0"/>
                </a:cubicBezTo>
                <a:close/>
              </a:path>
            </a:pathLst>
          </a:custGeom>
          <a:solidFill>
            <a:srgbClr val="F4F4F4"/>
          </a:solidFill>
        </p:spPr>
        <p:txBody>
          <a:bodyPr wrap="square" anchor="ctr">
            <a:noAutofit/>
          </a:bodyPr>
          <a:lstStyle>
            <a:lvl1pPr marL="0" indent="0" algn="ctr">
              <a:buFontTx/>
              <a:buNone/>
              <a:defRPr/>
            </a:lvl1pPr>
          </a:lstStyle>
          <a:p>
            <a:endParaRPr lang="en-US"/>
          </a:p>
        </p:txBody>
      </p:sp>
      <p:sp>
        <p:nvSpPr>
          <p:cNvPr id="23" name="Text Placeholder 22">
            <a:extLst>
              <a:ext uri="{FF2B5EF4-FFF2-40B4-BE49-F238E27FC236}">
                <a16:creationId xmlns:a16="http://schemas.microsoft.com/office/drawing/2014/main" id="{929E2187-753D-D635-F39D-D510EBDE60BE}"/>
              </a:ext>
            </a:extLst>
          </p:cNvPr>
          <p:cNvSpPr>
            <a:spLocks noGrp="1"/>
          </p:cNvSpPr>
          <p:nvPr>
            <p:ph type="body" sz="quarter" idx="16"/>
          </p:nvPr>
        </p:nvSpPr>
        <p:spPr>
          <a:xfrm>
            <a:off x="356616" y="1573961"/>
            <a:ext cx="6474490" cy="1491502"/>
          </a:xfrm>
        </p:spPr>
        <p:txBody>
          <a:bodyPr/>
          <a:lstStyle>
            <a:lvl1pPr marL="0" indent="0">
              <a:buFontTx/>
              <a:buNone/>
              <a:defRPr>
                <a:solidFill>
                  <a:schemeClr val="bg1"/>
                </a:solidFill>
              </a:defRPr>
            </a:lvl1pPr>
          </a:lstStyle>
          <a:p>
            <a:pPr lvl="0"/>
            <a:r>
              <a:rPr lang="en-US" dirty="0"/>
              <a:t>Click to edit Master text styles</a:t>
            </a:r>
          </a:p>
        </p:txBody>
      </p:sp>
      <p:sp>
        <p:nvSpPr>
          <p:cNvPr id="3" name="Slide Number Placeholder 8">
            <a:extLst>
              <a:ext uri="{FF2B5EF4-FFF2-40B4-BE49-F238E27FC236}">
                <a16:creationId xmlns:a16="http://schemas.microsoft.com/office/drawing/2014/main" id="{71DABADD-8543-9F15-A330-26AE47ADB3D4}"/>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9" name="Logo">
            <a:extLst>
              <a:ext uri="{FF2B5EF4-FFF2-40B4-BE49-F238E27FC236}">
                <a16:creationId xmlns:a16="http://schemas.microsoft.com/office/drawing/2014/main" id="{91AC5BD3-4982-C04C-206F-375FAC6DC5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12" name="Title 1">
            <a:extLst>
              <a:ext uri="{FF2B5EF4-FFF2-40B4-BE49-F238E27FC236}">
                <a16:creationId xmlns:a16="http://schemas.microsoft.com/office/drawing/2014/main" id="{26FA2AF3-21E3-B9C7-78F0-70CCC5D7DFE4}"/>
              </a:ext>
            </a:extLst>
          </p:cNvPr>
          <p:cNvSpPr>
            <a:spLocks noGrp="1"/>
          </p:cNvSpPr>
          <p:nvPr>
            <p:ph type="title" hasCustomPrompt="1"/>
          </p:nvPr>
        </p:nvSpPr>
        <p:spPr>
          <a:xfrm>
            <a:off x="360000" y="360000"/>
            <a:ext cx="6310491" cy="1188000"/>
          </a:xfrm>
        </p:spPr>
        <p:txBody>
          <a:bodyPr/>
          <a:lstStyle>
            <a:lvl1pPr>
              <a:defRPr>
                <a:solidFill>
                  <a:schemeClr val="bg1"/>
                </a:solidFill>
              </a:defRPr>
            </a:lvl1pPr>
          </a:lstStyle>
          <a:p>
            <a:r>
              <a:rPr lang="en-US" dirty="0"/>
              <a:t>Click to add title</a:t>
            </a:r>
          </a:p>
        </p:txBody>
      </p:sp>
      <p:sp>
        <p:nvSpPr>
          <p:cNvPr id="5" name="Text Placeholder 3">
            <a:extLst>
              <a:ext uri="{FF2B5EF4-FFF2-40B4-BE49-F238E27FC236}">
                <a16:creationId xmlns:a16="http://schemas.microsoft.com/office/drawing/2014/main" id="{ACC3B979-AE1C-E9AF-BF43-2A5C4355125E}"/>
              </a:ext>
            </a:extLst>
          </p:cNvPr>
          <p:cNvSpPr>
            <a:spLocks noGrp="1"/>
          </p:cNvSpPr>
          <p:nvPr>
            <p:ph type="body" sz="quarter" idx="18" hasCustomPrompt="1"/>
          </p:nvPr>
        </p:nvSpPr>
        <p:spPr>
          <a:xfrm>
            <a:off x="357188"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p:txBody>
      </p:sp>
      <p:sp>
        <p:nvSpPr>
          <p:cNvPr id="13" name="Text Placeholder 3">
            <a:extLst>
              <a:ext uri="{FF2B5EF4-FFF2-40B4-BE49-F238E27FC236}">
                <a16:creationId xmlns:a16="http://schemas.microsoft.com/office/drawing/2014/main" id="{2034C770-A876-DF87-7062-C1140392CE94}"/>
              </a:ext>
            </a:extLst>
          </p:cNvPr>
          <p:cNvSpPr>
            <a:spLocks noGrp="1"/>
          </p:cNvSpPr>
          <p:nvPr>
            <p:ph type="body" sz="quarter" idx="19"/>
          </p:nvPr>
        </p:nvSpPr>
        <p:spPr>
          <a:xfrm>
            <a:off x="4041682" y="3065463"/>
            <a:ext cx="3367647" cy="2743200"/>
          </a:xfrm>
        </p:spPr>
        <p:txBody>
          <a:bodyPr/>
          <a:lstStyle>
            <a:lvl1pP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Footer Placeholder 3">
            <a:extLst>
              <a:ext uri="{FF2B5EF4-FFF2-40B4-BE49-F238E27FC236}">
                <a16:creationId xmlns:a16="http://schemas.microsoft.com/office/drawing/2014/main" id="{B0C87C03-CF71-1A14-82C2-E1BDFF153697}"/>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6" name="Footer Placeholder 11">
            <a:extLst>
              <a:ext uri="{FF2B5EF4-FFF2-40B4-BE49-F238E27FC236}">
                <a16:creationId xmlns:a16="http://schemas.microsoft.com/office/drawing/2014/main" id="{40AB1257-BBC8-EE90-FC94-07FACCA91C57}"/>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230710310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6952130" y="0"/>
            <a:ext cx="5239512"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grpSp>
        <p:nvGrpSpPr>
          <p:cNvPr id="58" name="Group 57">
            <a:extLst>
              <a:ext uri="{FF2B5EF4-FFF2-40B4-BE49-F238E27FC236}">
                <a16:creationId xmlns:a16="http://schemas.microsoft.com/office/drawing/2014/main" id="{ED76E781-56B8-3ABF-146F-F3FF9175180E}"/>
              </a:ext>
            </a:extLst>
          </p:cNvPr>
          <p:cNvGrpSpPr/>
          <p:nvPr userDrawn="1"/>
        </p:nvGrpSpPr>
        <p:grpSpPr>
          <a:xfrm>
            <a:off x="9293113" y="0"/>
            <a:ext cx="3981407" cy="6858000"/>
            <a:chOff x="9293113" y="0"/>
            <a:chExt cx="3981407" cy="6858000"/>
          </a:xfrm>
        </p:grpSpPr>
        <p:sp>
          <p:nvSpPr>
            <p:cNvPr id="14" name="Freeform 6">
              <a:extLst>
                <a:ext uri="{FF2B5EF4-FFF2-40B4-BE49-F238E27FC236}">
                  <a16:creationId xmlns:a16="http://schemas.microsoft.com/office/drawing/2014/main" id="{8CF7A0FC-79B7-BAF0-493E-79CE128095F4}"/>
                </a:ext>
              </a:extLst>
            </p:cNvPr>
            <p:cNvSpPr>
              <a:spLocks/>
            </p:cNvSpPr>
            <p:nvPr/>
          </p:nvSpPr>
          <p:spPr bwMode="auto">
            <a:xfrm>
              <a:off x="1120730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a:extLst>
                <a:ext uri="{FF2B5EF4-FFF2-40B4-BE49-F238E27FC236}">
                  <a16:creationId xmlns:a16="http://schemas.microsoft.com/office/drawing/2014/main" id="{3E99658C-F464-506D-C1F1-46DEABEBFD7F}"/>
                </a:ext>
              </a:extLst>
            </p:cNvPr>
            <p:cNvSpPr>
              <a:spLocks/>
            </p:cNvSpPr>
            <p:nvPr/>
          </p:nvSpPr>
          <p:spPr bwMode="auto">
            <a:xfrm>
              <a:off x="1090704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a:extLst>
                <a:ext uri="{FF2B5EF4-FFF2-40B4-BE49-F238E27FC236}">
                  <a16:creationId xmlns:a16="http://schemas.microsoft.com/office/drawing/2014/main" id="{D74C1153-A42F-D983-E2FA-6CDDAF57F97B}"/>
                </a:ext>
              </a:extLst>
            </p:cNvPr>
            <p:cNvSpPr>
              <a:spLocks/>
            </p:cNvSpPr>
            <p:nvPr/>
          </p:nvSpPr>
          <p:spPr bwMode="auto">
            <a:xfrm>
              <a:off x="993406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a:extLst>
                <a:ext uri="{FF2B5EF4-FFF2-40B4-BE49-F238E27FC236}">
                  <a16:creationId xmlns:a16="http://schemas.microsoft.com/office/drawing/2014/main" id="{9F162908-16B5-DC80-F60D-419236C56602}"/>
                </a:ext>
              </a:extLst>
            </p:cNvPr>
            <p:cNvSpPr>
              <a:spLocks/>
            </p:cNvSpPr>
            <p:nvPr/>
          </p:nvSpPr>
          <p:spPr bwMode="auto">
            <a:xfrm>
              <a:off x="10762683"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F446A7C0-70C3-0C66-DC80-C46F49A19A28}"/>
                </a:ext>
              </a:extLst>
            </p:cNvPr>
            <p:cNvSpPr>
              <a:spLocks/>
            </p:cNvSpPr>
            <p:nvPr/>
          </p:nvSpPr>
          <p:spPr bwMode="auto">
            <a:xfrm>
              <a:off x="9613589"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7">
              <a:extLst>
                <a:ext uri="{FF2B5EF4-FFF2-40B4-BE49-F238E27FC236}">
                  <a16:creationId xmlns:a16="http://schemas.microsoft.com/office/drawing/2014/main" id="{CB737B3A-483D-29D6-509C-3B857FCAFA9A}"/>
                </a:ext>
              </a:extLst>
            </p:cNvPr>
            <p:cNvSpPr>
              <a:spLocks/>
            </p:cNvSpPr>
            <p:nvPr/>
          </p:nvSpPr>
          <p:spPr bwMode="auto">
            <a:xfrm>
              <a:off x="1167502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2">
              <a:extLst>
                <a:ext uri="{FF2B5EF4-FFF2-40B4-BE49-F238E27FC236}">
                  <a16:creationId xmlns:a16="http://schemas.microsoft.com/office/drawing/2014/main" id="{EFDC0D5C-E845-AD18-F2E8-77167BABF1C3}"/>
                </a:ext>
              </a:extLst>
            </p:cNvPr>
            <p:cNvSpPr>
              <a:spLocks/>
            </p:cNvSpPr>
            <p:nvPr/>
          </p:nvSpPr>
          <p:spPr bwMode="auto">
            <a:xfrm>
              <a:off x="1062121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4">
              <a:extLst>
                <a:ext uri="{FF2B5EF4-FFF2-40B4-BE49-F238E27FC236}">
                  <a16:creationId xmlns:a16="http://schemas.microsoft.com/office/drawing/2014/main" id="{554491B1-BE23-D69E-9D9B-2441743297FA}"/>
                </a:ext>
              </a:extLst>
            </p:cNvPr>
            <p:cNvSpPr>
              <a:spLocks/>
            </p:cNvSpPr>
            <p:nvPr/>
          </p:nvSpPr>
          <p:spPr bwMode="auto">
            <a:xfrm>
              <a:off x="1180495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5">
              <a:extLst>
                <a:ext uri="{FF2B5EF4-FFF2-40B4-BE49-F238E27FC236}">
                  <a16:creationId xmlns:a16="http://schemas.microsoft.com/office/drawing/2014/main" id="{34452377-B245-FB10-B430-2695E287DC43}"/>
                </a:ext>
              </a:extLst>
            </p:cNvPr>
            <p:cNvSpPr>
              <a:spLocks/>
            </p:cNvSpPr>
            <p:nvPr/>
          </p:nvSpPr>
          <p:spPr bwMode="auto">
            <a:xfrm>
              <a:off x="1119575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9">
              <a:extLst>
                <a:ext uri="{FF2B5EF4-FFF2-40B4-BE49-F238E27FC236}">
                  <a16:creationId xmlns:a16="http://schemas.microsoft.com/office/drawing/2014/main" id="{F8024267-6191-305E-0475-F7E660E81F9E}"/>
                </a:ext>
              </a:extLst>
            </p:cNvPr>
            <p:cNvSpPr>
              <a:spLocks/>
            </p:cNvSpPr>
            <p:nvPr/>
          </p:nvSpPr>
          <p:spPr bwMode="auto">
            <a:xfrm>
              <a:off x="1088394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36">
              <a:extLst>
                <a:ext uri="{FF2B5EF4-FFF2-40B4-BE49-F238E27FC236}">
                  <a16:creationId xmlns:a16="http://schemas.microsoft.com/office/drawing/2014/main" id="{34BE3EDA-0F7A-7A90-63DD-F30F06F8A9A8}"/>
                </a:ext>
              </a:extLst>
            </p:cNvPr>
            <p:cNvSpPr>
              <a:spLocks/>
            </p:cNvSpPr>
            <p:nvPr/>
          </p:nvSpPr>
          <p:spPr bwMode="auto">
            <a:xfrm>
              <a:off x="1018813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37">
              <a:extLst>
                <a:ext uri="{FF2B5EF4-FFF2-40B4-BE49-F238E27FC236}">
                  <a16:creationId xmlns:a16="http://schemas.microsoft.com/office/drawing/2014/main" id="{C581E960-7E53-E9E0-4131-17D0B9BACA35}"/>
                </a:ext>
              </a:extLst>
            </p:cNvPr>
            <p:cNvSpPr>
              <a:spLocks/>
            </p:cNvSpPr>
            <p:nvPr/>
          </p:nvSpPr>
          <p:spPr bwMode="auto">
            <a:xfrm>
              <a:off x="1212831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38">
              <a:extLst>
                <a:ext uri="{FF2B5EF4-FFF2-40B4-BE49-F238E27FC236}">
                  <a16:creationId xmlns:a16="http://schemas.microsoft.com/office/drawing/2014/main" id="{7D0DF4C4-D3FF-C302-3EC4-33961B2D51F9}"/>
                </a:ext>
              </a:extLst>
            </p:cNvPr>
            <p:cNvSpPr>
              <a:spLocks/>
            </p:cNvSpPr>
            <p:nvPr/>
          </p:nvSpPr>
          <p:spPr bwMode="auto">
            <a:xfrm>
              <a:off x="1047396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Shape 137">
              <a:extLst>
                <a:ext uri="{FF2B5EF4-FFF2-40B4-BE49-F238E27FC236}">
                  <a16:creationId xmlns:a16="http://schemas.microsoft.com/office/drawing/2014/main" id="{9A6014F6-B59E-3593-F562-D80FF48D8680}"/>
                </a:ext>
              </a:extLst>
            </p:cNvPr>
            <p:cNvSpPr>
              <a:spLocks/>
            </p:cNvSpPr>
            <p:nvPr/>
          </p:nvSpPr>
          <p:spPr bwMode="auto">
            <a:xfrm>
              <a:off x="12003689"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5" name="Freeform 44">
              <a:extLst>
                <a:ext uri="{FF2B5EF4-FFF2-40B4-BE49-F238E27FC236}">
                  <a16:creationId xmlns:a16="http://schemas.microsoft.com/office/drawing/2014/main" id="{B60CDB00-5DE1-869B-28BA-247A5765A46F}"/>
                </a:ext>
              </a:extLst>
            </p:cNvPr>
            <p:cNvSpPr>
              <a:spLocks/>
            </p:cNvSpPr>
            <p:nvPr/>
          </p:nvSpPr>
          <p:spPr bwMode="auto">
            <a:xfrm>
              <a:off x="979259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45">
              <a:extLst>
                <a:ext uri="{FF2B5EF4-FFF2-40B4-BE49-F238E27FC236}">
                  <a16:creationId xmlns:a16="http://schemas.microsoft.com/office/drawing/2014/main" id="{32B24550-FE17-964E-6BC7-F3D2DC754316}"/>
                </a:ext>
              </a:extLst>
            </p:cNvPr>
            <p:cNvSpPr>
              <a:spLocks/>
            </p:cNvSpPr>
            <p:nvPr/>
          </p:nvSpPr>
          <p:spPr bwMode="auto">
            <a:xfrm>
              <a:off x="1013039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46">
              <a:extLst>
                <a:ext uri="{FF2B5EF4-FFF2-40B4-BE49-F238E27FC236}">
                  <a16:creationId xmlns:a16="http://schemas.microsoft.com/office/drawing/2014/main" id="{0798AA5C-B0BD-AB4C-ED62-5AFFFF0C392F}"/>
                </a:ext>
              </a:extLst>
            </p:cNvPr>
            <p:cNvSpPr>
              <a:spLocks/>
            </p:cNvSpPr>
            <p:nvPr/>
          </p:nvSpPr>
          <p:spPr bwMode="auto">
            <a:xfrm>
              <a:off x="995427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47">
              <a:extLst>
                <a:ext uri="{FF2B5EF4-FFF2-40B4-BE49-F238E27FC236}">
                  <a16:creationId xmlns:a16="http://schemas.microsoft.com/office/drawing/2014/main" id="{C6E4E1A5-FC81-59A9-FE66-A20249513577}"/>
                </a:ext>
              </a:extLst>
            </p:cNvPr>
            <p:cNvSpPr>
              <a:spLocks/>
            </p:cNvSpPr>
            <p:nvPr/>
          </p:nvSpPr>
          <p:spPr bwMode="auto">
            <a:xfrm>
              <a:off x="1192621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Shape 133">
              <a:extLst>
                <a:ext uri="{FF2B5EF4-FFF2-40B4-BE49-F238E27FC236}">
                  <a16:creationId xmlns:a16="http://schemas.microsoft.com/office/drawing/2014/main" id="{E554B153-1946-0B4B-C06B-A93158521F62}"/>
                </a:ext>
              </a:extLst>
            </p:cNvPr>
            <p:cNvSpPr>
              <a:spLocks/>
            </p:cNvSpPr>
            <p:nvPr/>
          </p:nvSpPr>
          <p:spPr bwMode="auto">
            <a:xfrm>
              <a:off x="1113594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49">
              <a:extLst>
                <a:ext uri="{FF2B5EF4-FFF2-40B4-BE49-F238E27FC236}">
                  <a16:creationId xmlns:a16="http://schemas.microsoft.com/office/drawing/2014/main" id="{C26290A0-7E30-3AB1-9E07-B3DCDFFDC910}"/>
                </a:ext>
              </a:extLst>
            </p:cNvPr>
            <p:cNvSpPr>
              <a:spLocks/>
            </p:cNvSpPr>
            <p:nvPr/>
          </p:nvSpPr>
          <p:spPr bwMode="auto">
            <a:xfrm>
              <a:off x="1053170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Shape 135">
              <a:extLst>
                <a:ext uri="{FF2B5EF4-FFF2-40B4-BE49-F238E27FC236}">
                  <a16:creationId xmlns:a16="http://schemas.microsoft.com/office/drawing/2014/main" id="{D8E5F27D-3707-71D7-0AE7-04D888AF209E}"/>
                </a:ext>
              </a:extLst>
            </p:cNvPr>
            <p:cNvSpPr>
              <a:spLocks/>
            </p:cNvSpPr>
            <p:nvPr/>
          </p:nvSpPr>
          <p:spPr bwMode="auto">
            <a:xfrm>
              <a:off x="1210162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2" name="Freeform 58">
              <a:extLst>
                <a:ext uri="{FF2B5EF4-FFF2-40B4-BE49-F238E27FC236}">
                  <a16:creationId xmlns:a16="http://schemas.microsoft.com/office/drawing/2014/main" id="{7FFA1250-4331-D0A3-B71B-1CB4FA17BB11}"/>
                </a:ext>
              </a:extLst>
            </p:cNvPr>
            <p:cNvSpPr>
              <a:spLocks/>
            </p:cNvSpPr>
            <p:nvPr/>
          </p:nvSpPr>
          <p:spPr bwMode="auto">
            <a:xfrm>
              <a:off x="10000470"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61">
              <a:extLst>
                <a:ext uri="{FF2B5EF4-FFF2-40B4-BE49-F238E27FC236}">
                  <a16:creationId xmlns:a16="http://schemas.microsoft.com/office/drawing/2014/main" id="{E680191A-1187-FF92-2976-C1973D5903E9}"/>
                </a:ext>
              </a:extLst>
            </p:cNvPr>
            <p:cNvSpPr>
              <a:spLocks/>
            </p:cNvSpPr>
            <p:nvPr/>
          </p:nvSpPr>
          <p:spPr bwMode="auto">
            <a:xfrm>
              <a:off x="1125638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2">
              <a:extLst>
                <a:ext uri="{FF2B5EF4-FFF2-40B4-BE49-F238E27FC236}">
                  <a16:creationId xmlns:a16="http://schemas.microsoft.com/office/drawing/2014/main" id="{84666D92-4AB0-48D1-5DA8-C6B847FB87C6}"/>
                </a:ext>
              </a:extLst>
            </p:cNvPr>
            <p:cNvSpPr>
              <a:spLocks/>
            </p:cNvSpPr>
            <p:nvPr/>
          </p:nvSpPr>
          <p:spPr bwMode="auto">
            <a:xfrm>
              <a:off x="1199261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63">
              <a:extLst>
                <a:ext uri="{FF2B5EF4-FFF2-40B4-BE49-F238E27FC236}">
                  <a16:creationId xmlns:a16="http://schemas.microsoft.com/office/drawing/2014/main" id="{6B6948CB-4991-7C2D-8170-BB91D293F13F}"/>
                </a:ext>
              </a:extLst>
            </p:cNvPr>
            <p:cNvSpPr>
              <a:spLocks/>
            </p:cNvSpPr>
            <p:nvPr/>
          </p:nvSpPr>
          <p:spPr bwMode="auto">
            <a:xfrm>
              <a:off x="9293113"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1D0682E5-9518-8F6F-6DEC-10FDC23AFBC6}"/>
                </a:ext>
              </a:extLst>
            </p:cNvPr>
            <p:cNvSpPr>
              <a:spLocks/>
            </p:cNvSpPr>
            <p:nvPr/>
          </p:nvSpPr>
          <p:spPr bwMode="auto">
            <a:xfrm>
              <a:off x="1102541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67">
              <a:extLst>
                <a:ext uri="{FF2B5EF4-FFF2-40B4-BE49-F238E27FC236}">
                  <a16:creationId xmlns:a16="http://schemas.microsoft.com/office/drawing/2014/main" id="{8F9F502C-3D90-7A94-348F-50EF49B30EB7}"/>
                </a:ext>
              </a:extLst>
            </p:cNvPr>
            <p:cNvSpPr>
              <a:spLocks/>
            </p:cNvSpPr>
            <p:nvPr/>
          </p:nvSpPr>
          <p:spPr bwMode="auto">
            <a:xfrm>
              <a:off x="1192909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70">
              <a:extLst>
                <a:ext uri="{FF2B5EF4-FFF2-40B4-BE49-F238E27FC236}">
                  <a16:creationId xmlns:a16="http://schemas.microsoft.com/office/drawing/2014/main" id="{59607422-6658-2932-B8BA-90486653CE5F}"/>
                </a:ext>
              </a:extLst>
            </p:cNvPr>
            <p:cNvSpPr>
              <a:spLocks/>
            </p:cNvSpPr>
            <p:nvPr/>
          </p:nvSpPr>
          <p:spPr bwMode="auto">
            <a:xfrm>
              <a:off x="11270825"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71">
              <a:extLst>
                <a:ext uri="{FF2B5EF4-FFF2-40B4-BE49-F238E27FC236}">
                  <a16:creationId xmlns:a16="http://schemas.microsoft.com/office/drawing/2014/main" id="{2362E62F-48F1-BAA3-98EA-7B4D353AF76E}"/>
                </a:ext>
              </a:extLst>
            </p:cNvPr>
            <p:cNvSpPr>
              <a:spLocks/>
            </p:cNvSpPr>
            <p:nvPr/>
          </p:nvSpPr>
          <p:spPr bwMode="auto">
            <a:xfrm>
              <a:off x="1028341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59" name="Text Placeholder 12">
            <a:extLst>
              <a:ext uri="{FF2B5EF4-FFF2-40B4-BE49-F238E27FC236}">
                <a16:creationId xmlns:a16="http://schemas.microsoft.com/office/drawing/2014/main" id="{2434E89B-D16C-305E-36E8-44CD783F3D0D}"/>
              </a:ext>
            </a:extLst>
          </p:cNvPr>
          <p:cNvSpPr>
            <a:spLocks noGrp="1"/>
          </p:cNvSpPr>
          <p:nvPr>
            <p:ph type="body" sz="quarter" idx="15" hasCustomPrompt="1"/>
          </p:nvPr>
        </p:nvSpPr>
        <p:spPr>
          <a:xfrm>
            <a:off x="7405221" y="757256"/>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0" name="Text Placeholder 12">
            <a:extLst>
              <a:ext uri="{FF2B5EF4-FFF2-40B4-BE49-F238E27FC236}">
                <a16:creationId xmlns:a16="http://schemas.microsoft.com/office/drawing/2014/main" id="{ACB6973D-C957-C937-E017-388FFA01CB41}"/>
              </a:ext>
            </a:extLst>
          </p:cNvPr>
          <p:cNvSpPr>
            <a:spLocks noGrp="1"/>
          </p:cNvSpPr>
          <p:nvPr>
            <p:ph type="body" sz="quarter" idx="17" hasCustomPrompt="1"/>
          </p:nvPr>
        </p:nvSpPr>
        <p:spPr>
          <a:xfrm>
            <a:off x="7405221" y="2664315"/>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1" name="Text Placeholder 12">
            <a:extLst>
              <a:ext uri="{FF2B5EF4-FFF2-40B4-BE49-F238E27FC236}">
                <a16:creationId xmlns:a16="http://schemas.microsoft.com/office/drawing/2014/main" id="{1639E623-B215-285A-B4CC-309A2D9B953A}"/>
              </a:ext>
            </a:extLst>
          </p:cNvPr>
          <p:cNvSpPr>
            <a:spLocks noGrp="1"/>
          </p:cNvSpPr>
          <p:nvPr>
            <p:ph type="body" sz="quarter" idx="19" hasCustomPrompt="1"/>
          </p:nvPr>
        </p:nvSpPr>
        <p:spPr>
          <a:xfrm>
            <a:off x="7405221" y="4576221"/>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62" name="Text Placeholder 12">
            <a:extLst>
              <a:ext uri="{FF2B5EF4-FFF2-40B4-BE49-F238E27FC236}">
                <a16:creationId xmlns:a16="http://schemas.microsoft.com/office/drawing/2014/main" id="{6D3C0942-1FE4-0401-1E66-B1831A3A8865}"/>
              </a:ext>
            </a:extLst>
          </p:cNvPr>
          <p:cNvSpPr>
            <a:spLocks noGrp="1"/>
          </p:cNvSpPr>
          <p:nvPr>
            <p:ph type="body" sz="quarter" idx="20" hasCustomPrompt="1"/>
          </p:nvPr>
        </p:nvSpPr>
        <p:spPr>
          <a:xfrm>
            <a:off x="7405221" y="1554563"/>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3" name="Text Placeholder 12">
            <a:extLst>
              <a:ext uri="{FF2B5EF4-FFF2-40B4-BE49-F238E27FC236}">
                <a16:creationId xmlns:a16="http://schemas.microsoft.com/office/drawing/2014/main" id="{72D1699A-21C9-EA43-94A4-13E9F0425A69}"/>
              </a:ext>
            </a:extLst>
          </p:cNvPr>
          <p:cNvSpPr>
            <a:spLocks noGrp="1"/>
          </p:cNvSpPr>
          <p:nvPr>
            <p:ph type="body" sz="quarter" idx="21" hasCustomPrompt="1"/>
          </p:nvPr>
        </p:nvSpPr>
        <p:spPr>
          <a:xfrm>
            <a:off x="7405221" y="3464045"/>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4" name="Text Placeholder 12">
            <a:extLst>
              <a:ext uri="{FF2B5EF4-FFF2-40B4-BE49-F238E27FC236}">
                <a16:creationId xmlns:a16="http://schemas.microsoft.com/office/drawing/2014/main" id="{63285089-26F5-26F7-1418-C972F8A3A8A0}"/>
              </a:ext>
            </a:extLst>
          </p:cNvPr>
          <p:cNvSpPr>
            <a:spLocks noGrp="1"/>
          </p:cNvSpPr>
          <p:nvPr>
            <p:ph type="body" sz="quarter" idx="22" hasCustomPrompt="1"/>
          </p:nvPr>
        </p:nvSpPr>
        <p:spPr>
          <a:xfrm>
            <a:off x="7405221" y="5373527"/>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4" name="Footer Placeholder 3">
            <a:extLst>
              <a:ext uri="{FF2B5EF4-FFF2-40B4-BE49-F238E27FC236}">
                <a16:creationId xmlns:a16="http://schemas.microsoft.com/office/drawing/2014/main" id="{197FC4AB-DAC3-F244-B5A2-E97E59CBDE55}"/>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8" name="Footer Placeholder 4">
            <a:extLst>
              <a:ext uri="{FF2B5EF4-FFF2-40B4-BE49-F238E27FC236}">
                <a16:creationId xmlns:a16="http://schemas.microsoft.com/office/drawing/2014/main" id="{F27851E7-864D-1113-BBE1-3C0B2A622954}"/>
              </a:ext>
            </a:extLst>
          </p:cNvPr>
          <p:cNvSpPr>
            <a:spLocks noGrp="1"/>
          </p:cNvSpPr>
          <p:nvPr>
            <p:ph type="ftr" sz="quarter" idx="12"/>
          </p:nvPr>
        </p:nvSpPr>
        <p:spPr>
          <a:xfrm>
            <a:off x="1509213" y="5835965"/>
            <a:ext cx="4131011"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66603799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 Content and Stats">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53" name="Rectangle 52">
            <a:extLst>
              <a:ext uri="{FF2B5EF4-FFF2-40B4-BE49-F238E27FC236}">
                <a16:creationId xmlns:a16="http://schemas.microsoft.com/office/drawing/2014/main" id="{EBA8C3A2-C0A5-ED76-1545-B90D66986EC1}"/>
              </a:ext>
            </a:extLst>
          </p:cNvPr>
          <p:cNvSpPr/>
          <p:nvPr userDrawn="1"/>
        </p:nvSpPr>
        <p:spPr>
          <a:xfrm>
            <a:off x="6952130" y="0"/>
            <a:ext cx="5239512"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nvGrpSpPr>
          <p:cNvPr id="128" name="Group 127">
            <a:extLst>
              <a:ext uri="{FF2B5EF4-FFF2-40B4-BE49-F238E27FC236}">
                <a16:creationId xmlns:a16="http://schemas.microsoft.com/office/drawing/2014/main" id="{EA5E3663-D241-6568-24CD-8120CB67F07F}"/>
              </a:ext>
            </a:extLst>
          </p:cNvPr>
          <p:cNvGrpSpPr/>
          <p:nvPr userDrawn="1"/>
        </p:nvGrpSpPr>
        <p:grpSpPr>
          <a:xfrm>
            <a:off x="9287103" y="0"/>
            <a:ext cx="3981407" cy="6858000"/>
            <a:chOff x="9287103" y="0"/>
            <a:chExt cx="3981407" cy="6858000"/>
          </a:xfrm>
        </p:grpSpPr>
        <p:sp>
          <p:nvSpPr>
            <p:cNvPr id="89" name="Freeform 6">
              <a:extLst>
                <a:ext uri="{FF2B5EF4-FFF2-40B4-BE49-F238E27FC236}">
                  <a16:creationId xmlns:a16="http://schemas.microsoft.com/office/drawing/2014/main" id="{5B888C62-A93C-B50F-E169-E4A69B8AD0D7}"/>
                </a:ext>
              </a:extLst>
            </p:cNvPr>
            <p:cNvSpPr>
              <a:spLocks/>
            </p:cNvSpPr>
            <p:nvPr/>
          </p:nvSpPr>
          <p:spPr bwMode="auto">
            <a:xfrm>
              <a:off x="11201297"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89">
              <a:extLst>
                <a:ext uri="{FF2B5EF4-FFF2-40B4-BE49-F238E27FC236}">
                  <a16:creationId xmlns:a16="http://schemas.microsoft.com/office/drawing/2014/main" id="{E8F864F9-5C48-AD1E-41FB-32F4EE33A80D}"/>
                </a:ext>
              </a:extLst>
            </p:cNvPr>
            <p:cNvSpPr>
              <a:spLocks/>
            </p:cNvSpPr>
            <p:nvPr/>
          </p:nvSpPr>
          <p:spPr bwMode="auto">
            <a:xfrm>
              <a:off x="10901031"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90">
              <a:extLst>
                <a:ext uri="{FF2B5EF4-FFF2-40B4-BE49-F238E27FC236}">
                  <a16:creationId xmlns:a16="http://schemas.microsoft.com/office/drawing/2014/main" id="{05F98BAF-FB0E-4362-B195-AD1F2C4BDF8E}"/>
                </a:ext>
              </a:extLst>
            </p:cNvPr>
            <p:cNvSpPr>
              <a:spLocks/>
            </p:cNvSpPr>
            <p:nvPr/>
          </p:nvSpPr>
          <p:spPr bwMode="auto">
            <a:xfrm>
              <a:off x="9928055"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91">
              <a:extLst>
                <a:ext uri="{FF2B5EF4-FFF2-40B4-BE49-F238E27FC236}">
                  <a16:creationId xmlns:a16="http://schemas.microsoft.com/office/drawing/2014/main" id="{B7A08092-4A91-F4B9-5EBA-D48F2A911069}"/>
                </a:ext>
              </a:extLst>
            </p:cNvPr>
            <p:cNvSpPr>
              <a:spLocks/>
            </p:cNvSpPr>
            <p:nvPr/>
          </p:nvSpPr>
          <p:spPr bwMode="auto">
            <a:xfrm>
              <a:off x="10756673"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5">
              <a:extLst>
                <a:ext uri="{FF2B5EF4-FFF2-40B4-BE49-F238E27FC236}">
                  <a16:creationId xmlns:a16="http://schemas.microsoft.com/office/drawing/2014/main" id="{9041D136-EE1B-2B8A-6DA7-4FE6605164B3}"/>
                </a:ext>
              </a:extLst>
            </p:cNvPr>
            <p:cNvSpPr>
              <a:spLocks/>
            </p:cNvSpPr>
            <p:nvPr/>
          </p:nvSpPr>
          <p:spPr bwMode="auto">
            <a:xfrm>
              <a:off x="9607579"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
              <a:extLst>
                <a:ext uri="{FF2B5EF4-FFF2-40B4-BE49-F238E27FC236}">
                  <a16:creationId xmlns:a16="http://schemas.microsoft.com/office/drawing/2014/main" id="{826B632E-0E4A-F8B9-E55D-3EE69FEDE96B}"/>
                </a:ext>
              </a:extLst>
            </p:cNvPr>
            <p:cNvSpPr>
              <a:spLocks/>
            </p:cNvSpPr>
            <p:nvPr/>
          </p:nvSpPr>
          <p:spPr bwMode="auto">
            <a:xfrm>
              <a:off x="11669019"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2">
              <a:extLst>
                <a:ext uri="{FF2B5EF4-FFF2-40B4-BE49-F238E27FC236}">
                  <a16:creationId xmlns:a16="http://schemas.microsoft.com/office/drawing/2014/main" id="{669B692C-1F8B-8B86-79B9-665D2514EBB7}"/>
                </a:ext>
              </a:extLst>
            </p:cNvPr>
            <p:cNvSpPr>
              <a:spLocks/>
            </p:cNvSpPr>
            <p:nvPr/>
          </p:nvSpPr>
          <p:spPr bwMode="auto">
            <a:xfrm>
              <a:off x="10615201"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5">
              <a:extLst>
                <a:ext uri="{FF2B5EF4-FFF2-40B4-BE49-F238E27FC236}">
                  <a16:creationId xmlns:a16="http://schemas.microsoft.com/office/drawing/2014/main" id="{12F15CC3-6666-702A-1EE8-DE2A71EE9FD0}"/>
                </a:ext>
              </a:extLst>
            </p:cNvPr>
            <p:cNvSpPr>
              <a:spLocks/>
            </p:cNvSpPr>
            <p:nvPr/>
          </p:nvSpPr>
          <p:spPr bwMode="auto">
            <a:xfrm>
              <a:off x="11798941"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6">
              <a:extLst>
                <a:ext uri="{FF2B5EF4-FFF2-40B4-BE49-F238E27FC236}">
                  <a16:creationId xmlns:a16="http://schemas.microsoft.com/office/drawing/2014/main" id="{7174D2C9-38AE-6981-ED4A-61C3C65BCA42}"/>
                </a:ext>
              </a:extLst>
            </p:cNvPr>
            <p:cNvSpPr>
              <a:spLocks/>
            </p:cNvSpPr>
            <p:nvPr/>
          </p:nvSpPr>
          <p:spPr bwMode="auto">
            <a:xfrm>
              <a:off x="11189748"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9">
              <a:extLst>
                <a:ext uri="{FF2B5EF4-FFF2-40B4-BE49-F238E27FC236}">
                  <a16:creationId xmlns:a16="http://schemas.microsoft.com/office/drawing/2014/main" id="{003A2EC4-8DFF-C9BD-38E6-283B44E2C581}"/>
                </a:ext>
              </a:extLst>
            </p:cNvPr>
            <p:cNvSpPr>
              <a:spLocks/>
            </p:cNvSpPr>
            <p:nvPr/>
          </p:nvSpPr>
          <p:spPr bwMode="auto">
            <a:xfrm>
              <a:off x="10877934"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36">
              <a:extLst>
                <a:ext uri="{FF2B5EF4-FFF2-40B4-BE49-F238E27FC236}">
                  <a16:creationId xmlns:a16="http://schemas.microsoft.com/office/drawing/2014/main" id="{9021A341-5EA8-CCEF-E832-B49B4C498C54}"/>
                </a:ext>
              </a:extLst>
            </p:cNvPr>
            <p:cNvSpPr>
              <a:spLocks/>
            </p:cNvSpPr>
            <p:nvPr/>
          </p:nvSpPr>
          <p:spPr bwMode="auto">
            <a:xfrm>
              <a:off x="10182126"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37">
              <a:extLst>
                <a:ext uri="{FF2B5EF4-FFF2-40B4-BE49-F238E27FC236}">
                  <a16:creationId xmlns:a16="http://schemas.microsoft.com/office/drawing/2014/main" id="{B18CD71C-EAA2-8BEA-BBA2-A9F75C612A33}"/>
                </a:ext>
              </a:extLst>
            </p:cNvPr>
            <p:cNvSpPr>
              <a:spLocks/>
            </p:cNvSpPr>
            <p:nvPr/>
          </p:nvSpPr>
          <p:spPr bwMode="auto">
            <a:xfrm>
              <a:off x="12122304"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8">
              <a:extLst>
                <a:ext uri="{FF2B5EF4-FFF2-40B4-BE49-F238E27FC236}">
                  <a16:creationId xmlns:a16="http://schemas.microsoft.com/office/drawing/2014/main" id="{1ABDFCD9-010F-D089-3BDA-2B0B1ADC3C15}"/>
                </a:ext>
              </a:extLst>
            </p:cNvPr>
            <p:cNvSpPr>
              <a:spLocks/>
            </p:cNvSpPr>
            <p:nvPr/>
          </p:nvSpPr>
          <p:spPr bwMode="auto">
            <a:xfrm>
              <a:off x="10467956"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Shape 137">
              <a:extLst>
                <a:ext uri="{FF2B5EF4-FFF2-40B4-BE49-F238E27FC236}">
                  <a16:creationId xmlns:a16="http://schemas.microsoft.com/office/drawing/2014/main" id="{9631E108-9D7B-CD4E-10A4-3CE875D3886D}"/>
                </a:ext>
              </a:extLst>
            </p:cNvPr>
            <p:cNvSpPr>
              <a:spLocks/>
            </p:cNvSpPr>
            <p:nvPr/>
          </p:nvSpPr>
          <p:spPr bwMode="auto">
            <a:xfrm>
              <a:off x="11997679"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0" name="Freeform 44">
              <a:extLst>
                <a:ext uri="{FF2B5EF4-FFF2-40B4-BE49-F238E27FC236}">
                  <a16:creationId xmlns:a16="http://schemas.microsoft.com/office/drawing/2014/main" id="{CEEEA66B-4E72-0BEF-99BF-486F3F49E9E3}"/>
                </a:ext>
              </a:extLst>
            </p:cNvPr>
            <p:cNvSpPr>
              <a:spLocks/>
            </p:cNvSpPr>
            <p:nvPr/>
          </p:nvSpPr>
          <p:spPr bwMode="auto">
            <a:xfrm>
              <a:off x="9786583"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45">
              <a:extLst>
                <a:ext uri="{FF2B5EF4-FFF2-40B4-BE49-F238E27FC236}">
                  <a16:creationId xmlns:a16="http://schemas.microsoft.com/office/drawing/2014/main" id="{46FA4045-0A4B-A3A0-56C1-1DB1AAE5DBBF}"/>
                </a:ext>
              </a:extLst>
            </p:cNvPr>
            <p:cNvSpPr>
              <a:spLocks/>
            </p:cNvSpPr>
            <p:nvPr/>
          </p:nvSpPr>
          <p:spPr bwMode="auto">
            <a:xfrm>
              <a:off x="10124382"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46">
              <a:extLst>
                <a:ext uri="{FF2B5EF4-FFF2-40B4-BE49-F238E27FC236}">
                  <a16:creationId xmlns:a16="http://schemas.microsoft.com/office/drawing/2014/main" id="{7D1B1ADF-FEE7-878A-6195-38DB1522E65A}"/>
                </a:ext>
              </a:extLst>
            </p:cNvPr>
            <p:cNvSpPr>
              <a:spLocks/>
            </p:cNvSpPr>
            <p:nvPr/>
          </p:nvSpPr>
          <p:spPr bwMode="auto">
            <a:xfrm>
              <a:off x="9948265"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47">
              <a:extLst>
                <a:ext uri="{FF2B5EF4-FFF2-40B4-BE49-F238E27FC236}">
                  <a16:creationId xmlns:a16="http://schemas.microsoft.com/office/drawing/2014/main" id="{91A92AB9-1B89-7FC6-AAB2-F08AA7434FF5}"/>
                </a:ext>
              </a:extLst>
            </p:cNvPr>
            <p:cNvSpPr>
              <a:spLocks/>
            </p:cNvSpPr>
            <p:nvPr/>
          </p:nvSpPr>
          <p:spPr bwMode="auto">
            <a:xfrm>
              <a:off x="11920202"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Shape 133">
              <a:extLst>
                <a:ext uri="{FF2B5EF4-FFF2-40B4-BE49-F238E27FC236}">
                  <a16:creationId xmlns:a16="http://schemas.microsoft.com/office/drawing/2014/main" id="{695F3C1D-AE46-0B2B-2840-ED73370154E9}"/>
                </a:ext>
              </a:extLst>
            </p:cNvPr>
            <p:cNvSpPr>
              <a:spLocks/>
            </p:cNvSpPr>
            <p:nvPr/>
          </p:nvSpPr>
          <p:spPr bwMode="auto">
            <a:xfrm>
              <a:off x="11129933"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5" name="Freeform 49">
              <a:extLst>
                <a:ext uri="{FF2B5EF4-FFF2-40B4-BE49-F238E27FC236}">
                  <a16:creationId xmlns:a16="http://schemas.microsoft.com/office/drawing/2014/main" id="{1A0623F9-391E-8C20-A35F-D397D2524421}"/>
                </a:ext>
              </a:extLst>
            </p:cNvPr>
            <p:cNvSpPr>
              <a:spLocks/>
            </p:cNvSpPr>
            <p:nvPr/>
          </p:nvSpPr>
          <p:spPr bwMode="auto">
            <a:xfrm>
              <a:off x="10525699"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Shape 135">
              <a:extLst>
                <a:ext uri="{FF2B5EF4-FFF2-40B4-BE49-F238E27FC236}">
                  <a16:creationId xmlns:a16="http://schemas.microsoft.com/office/drawing/2014/main" id="{850CF73E-9603-79CE-DBE7-ABE07600464C}"/>
                </a:ext>
              </a:extLst>
            </p:cNvPr>
            <p:cNvSpPr>
              <a:spLocks/>
            </p:cNvSpPr>
            <p:nvPr/>
          </p:nvSpPr>
          <p:spPr bwMode="auto">
            <a:xfrm>
              <a:off x="12095613"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17" name="Freeform 58">
              <a:extLst>
                <a:ext uri="{FF2B5EF4-FFF2-40B4-BE49-F238E27FC236}">
                  <a16:creationId xmlns:a16="http://schemas.microsoft.com/office/drawing/2014/main" id="{F469A1AF-4612-4318-73C5-24F8CCD2228F}"/>
                </a:ext>
              </a:extLst>
            </p:cNvPr>
            <p:cNvSpPr>
              <a:spLocks/>
            </p:cNvSpPr>
            <p:nvPr/>
          </p:nvSpPr>
          <p:spPr bwMode="auto">
            <a:xfrm>
              <a:off x="9994460"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61">
              <a:extLst>
                <a:ext uri="{FF2B5EF4-FFF2-40B4-BE49-F238E27FC236}">
                  <a16:creationId xmlns:a16="http://schemas.microsoft.com/office/drawing/2014/main" id="{021132F6-96FC-AF6F-8DA0-BB4BC4AE3F01}"/>
                </a:ext>
              </a:extLst>
            </p:cNvPr>
            <p:cNvSpPr>
              <a:spLocks/>
            </p:cNvSpPr>
            <p:nvPr/>
          </p:nvSpPr>
          <p:spPr bwMode="auto">
            <a:xfrm>
              <a:off x="11250379"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62">
              <a:extLst>
                <a:ext uri="{FF2B5EF4-FFF2-40B4-BE49-F238E27FC236}">
                  <a16:creationId xmlns:a16="http://schemas.microsoft.com/office/drawing/2014/main" id="{B9C1978B-22F3-F2D8-7670-D9DBC1C2D47A}"/>
                </a:ext>
              </a:extLst>
            </p:cNvPr>
            <p:cNvSpPr>
              <a:spLocks/>
            </p:cNvSpPr>
            <p:nvPr/>
          </p:nvSpPr>
          <p:spPr bwMode="auto">
            <a:xfrm>
              <a:off x="11986607"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63">
              <a:extLst>
                <a:ext uri="{FF2B5EF4-FFF2-40B4-BE49-F238E27FC236}">
                  <a16:creationId xmlns:a16="http://schemas.microsoft.com/office/drawing/2014/main" id="{CFD39455-BE7D-76CD-A656-6FAE47995CD7}"/>
                </a:ext>
              </a:extLst>
            </p:cNvPr>
            <p:cNvSpPr>
              <a:spLocks/>
            </p:cNvSpPr>
            <p:nvPr/>
          </p:nvSpPr>
          <p:spPr bwMode="auto">
            <a:xfrm>
              <a:off x="9287103"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65">
              <a:extLst>
                <a:ext uri="{FF2B5EF4-FFF2-40B4-BE49-F238E27FC236}">
                  <a16:creationId xmlns:a16="http://schemas.microsoft.com/office/drawing/2014/main" id="{12A82FF7-6099-02DD-2489-B48BA1C03078}"/>
                </a:ext>
              </a:extLst>
            </p:cNvPr>
            <p:cNvSpPr>
              <a:spLocks/>
            </p:cNvSpPr>
            <p:nvPr/>
          </p:nvSpPr>
          <p:spPr bwMode="auto">
            <a:xfrm>
              <a:off x="11019405"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67">
              <a:extLst>
                <a:ext uri="{FF2B5EF4-FFF2-40B4-BE49-F238E27FC236}">
                  <a16:creationId xmlns:a16="http://schemas.microsoft.com/office/drawing/2014/main" id="{59290C16-E04B-FDE3-3267-B5886CE62107}"/>
                </a:ext>
              </a:extLst>
            </p:cNvPr>
            <p:cNvSpPr>
              <a:spLocks/>
            </p:cNvSpPr>
            <p:nvPr/>
          </p:nvSpPr>
          <p:spPr bwMode="auto">
            <a:xfrm>
              <a:off x="11923089"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70">
              <a:extLst>
                <a:ext uri="{FF2B5EF4-FFF2-40B4-BE49-F238E27FC236}">
                  <a16:creationId xmlns:a16="http://schemas.microsoft.com/office/drawing/2014/main" id="{C74CAF62-5085-69F7-6EB1-AE13D913B429}"/>
                </a:ext>
              </a:extLst>
            </p:cNvPr>
            <p:cNvSpPr>
              <a:spLocks/>
            </p:cNvSpPr>
            <p:nvPr/>
          </p:nvSpPr>
          <p:spPr bwMode="auto">
            <a:xfrm>
              <a:off x="11264815"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71">
              <a:extLst>
                <a:ext uri="{FF2B5EF4-FFF2-40B4-BE49-F238E27FC236}">
                  <a16:creationId xmlns:a16="http://schemas.microsoft.com/office/drawing/2014/main" id="{67914617-1340-75D4-8374-DB9A16FDAB32}"/>
                </a:ext>
              </a:extLst>
            </p:cNvPr>
            <p:cNvSpPr>
              <a:spLocks/>
            </p:cNvSpPr>
            <p:nvPr/>
          </p:nvSpPr>
          <p:spPr bwMode="auto">
            <a:xfrm>
              <a:off x="10277402"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FF2B5EF4-FFF2-40B4-BE49-F238E27FC236}">
                <a16:creationId xmlns:a16="http://schemas.microsoft.com/office/drawing/2014/main" id="{7A0AB066-265C-B73A-A4F8-335B2D5DFB48}"/>
              </a:ext>
            </a:extLst>
          </p:cNvPr>
          <p:cNvSpPr>
            <a:spLocks noGrp="1"/>
          </p:cNvSpPr>
          <p:nvPr userDrawn="1">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userDrawn="1">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3" name="Text Placeholder 12">
            <a:extLst>
              <a:ext uri="{FF2B5EF4-FFF2-40B4-BE49-F238E27FC236}">
                <a16:creationId xmlns:a16="http://schemas.microsoft.com/office/drawing/2014/main" id="{83E697E2-02DF-DFBE-60B3-26BD5767F3D1}"/>
              </a:ext>
            </a:extLst>
          </p:cNvPr>
          <p:cNvSpPr>
            <a:spLocks noGrp="1"/>
          </p:cNvSpPr>
          <p:nvPr userDrawn="1">
            <p:ph type="body" sz="quarter" idx="15" hasCustomPrompt="1"/>
          </p:nvPr>
        </p:nvSpPr>
        <p:spPr>
          <a:xfrm>
            <a:off x="7405221" y="757256"/>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5" name="Text Placeholder 12">
            <a:extLst>
              <a:ext uri="{FF2B5EF4-FFF2-40B4-BE49-F238E27FC236}">
                <a16:creationId xmlns:a16="http://schemas.microsoft.com/office/drawing/2014/main" id="{4BB26B38-0FFD-8E47-D002-71F362851A17}"/>
              </a:ext>
            </a:extLst>
          </p:cNvPr>
          <p:cNvSpPr>
            <a:spLocks noGrp="1"/>
          </p:cNvSpPr>
          <p:nvPr userDrawn="1">
            <p:ph type="body" sz="quarter" idx="17" hasCustomPrompt="1"/>
          </p:nvPr>
        </p:nvSpPr>
        <p:spPr>
          <a:xfrm>
            <a:off x="7405221" y="2664315"/>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57" name="Text Placeholder 12">
            <a:extLst>
              <a:ext uri="{FF2B5EF4-FFF2-40B4-BE49-F238E27FC236}">
                <a16:creationId xmlns:a16="http://schemas.microsoft.com/office/drawing/2014/main" id="{76CD1322-FBB7-4D1D-7493-C454E56D7349}"/>
              </a:ext>
            </a:extLst>
          </p:cNvPr>
          <p:cNvSpPr>
            <a:spLocks noGrp="1"/>
          </p:cNvSpPr>
          <p:nvPr userDrawn="1">
            <p:ph type="body" sz="quarter" idx="19" hasCustomPrompt="1"/>
          </p:nvPr>
        </p:nvSpPr>
        <p:spPr>
          <a:xfrm>
            <a:off x="7405221" y="4576221"/>
            <a:ext cx="1793763" cy="678934"/>
          </a:xfrm>
        </p:spPr>
        <p:txBody>
          <a:bodyPr anchor="b"/>
          <a:lstStyle>
            <a:lvl1pPr marL="0" indent="0">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XX%</a:t>
            </a:r>
          </a:p>
        </p:txBody>
      </p:sp>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0" name="Text Placeholder 12">
            <a:extLst>
              <a:ext uri="{FF2B5EF4-FFF2-40B4-BE49-F238E27FC236}">
                <a16:creationId xmlns:a16="http://schemas.microsoft.com/office/drawing/2014/main" id="{AB08344F-0C53-6381-095F-73FA03F39393}"/>
              </a:ext>
            </a:extLst>
          </p:cNvPr>
          <p:cNvSpPr>
            <a:spLocks noGrp="1"/>
          </p:cNvSpPr>
          <p:nvPr>
            <p:ph type="body" sz="quarter" idx="20" hasCustomPrompt="1"/>
          </p:nvPr>
        </p:nvSpPr>
        <p:spPr>
          <a:xfrm>
            <a:off x="7405221" y="1554563"/>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1" name="Text Placeholder 12">
            <a:extLst>
              <a:ext uri="{FF2B5EF4-FFF2-40B4-BE49-F238E27FC236}">
                <a16:creationId xmlns:a16="http://schemas.microsoft.com/office/drawing/2014/main" id="{4774F3C5-48A9-8944-D4B9-92BEDFA8EFFC}"/>
              </a:ext>
            </a:extLst>
          </p:cNvPr>
          <p:cNvSpPr>
            <a:spLocks noGrp="1"/>
          </p:cNvSpPr>
          <p:nvPr>
            <p:ph type="body" sz="quarter" idx="21" hasCustomPrompt="1"/>
          </p:nvPr>
        </p:nvSpPr>
        <p:spPr>
          <a:xfrm>
            <a:off x="7405221" y="3464045"/>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132" name="Text Placeholder 12">
            <a:extLst>
              <a:ext uri="{FF2B5EF4-FFF2-40B4-BE49-F238E27FC236}">
                <a16:creationId xmlns:a16="http://schemas.microsoft.com/office/drawing/2014/main" id="{482DF27B-0C14-BA8B-9EA0-9620D34666D0}"/>
              </a:ext>
            </a:extLst>
          </p:cNvPr>
          <p:cNvSpPr>
            <a:spLocks noGrp="1"/>
          </p:cNvSpPr>
          <p:nvPr>
            <p:ph type="body" sz="quarter" idx="22" hasCustomPrompt="1"/>
          </p:nvPr>
        </p:nvSpPr>
        <p:spPr>
          <a:xfrm>
            <a:off x="7405221" y="5373527"/>
            <a:ext cx="1869049" cy="678934"/>
          </a:xfrm>
        </p:spPr>
        <p:txBody>
          <a:bodyPr/>
          <a:lstStyle>
            <a:lvl1pPr marL="0" indent="0">
              <a:buNone/>
              <a:defRPr>
                <a:solidFill>
                  <a:schemeClr val="bg1"/>
                </a:solidFill>
              </a:defRPr>
            </a:lvl1pPr>
            <a:lvl2pPr marL="180000" indent="0">
              <a:buNone/>
              <a:defRPr>
                <a:solidFill>
                  <a:schemeClr val="bg1"/>
                </a:solidFill>
              </a:defRPr>
            </a:lvl2pPr>
            <a:lvl3pPr marL="360000" indent="0">
              <a:buNone/>
              <a:defRPr>
                <a:solidFill>
                  <a:schemeClr val="bg1"/>
                </a:solidFill>
              </a:defRPr>
            </a:lvl3pPr>
            <a:lvl4pPr>
              <a:buNone/>
              <a:defRPr>
                <a:solidFill>
                  <a:schemeClr val="bg1"/>
                </a:solidFill>
              </a:defRPr>
            </a:lvl4pPr>
            <a:lvl5pPr>
              <a:buNone/>
              <a:defRPr>
                <a:solidFill>
                  <a:schemeClr val="bg1"/>
                </a:solidFill>
              </a:defRPr>
            </a:lvl5pPr>
            <a:lvl6pPr marL="0" indent="0">
              <a:buNone/>
              <a:defRPr>
                <a:solidFill>
                  <a:schemeClr val="bg1"/>
                </a:solidFill>
              </a:defRPr>
            </a:lvl6pPr>
            <a:lvl7pPr>
              <a:buNone/>
              <a:defRPr>
                <a:solidFill>
                  <a:schemeClr val="bg1"/>
                </a:solidFill>
              </a:defRPr>
            </a:lvl7pPr>
            <a:lvl8pPr>
              <a:buNone/>
              <a:defRPr>
                <a:solidFill>
                  <a:schemeClr val="bg1"/>
                </a:solidFill>
              </a:defRPr>
            </a:lvl8pPr>
            <a:lvl9pPr>
              <a:buNone/>
              <a:defRPr>
                <a:solidFill>
                  <a:schemeClr val="bg1"/>
                </a:solidFill>
              </a:defRPr>
            </a:lvl9pPr>
          </a:lstStyle>
          <a:p>
            <a:pPr lvl="0"/>
            <a:r>
              <a:rPr lang="en-US" noProof="0" dirty="0"/>
              <a:t>Click to add</a:t>
            </a:r>
          </a:p>
        </p:txBody>
      </p:sp>
      <p:sp>
        <p:nvSpPr>
          <p:cNvPr id="6" name="Footer Placeholder 3">
            <a:extLst>
              <a:ext uri="{FF2B5EF4-FFF2-40B4-BE49-F238E27FC236}">
                <a16:creationId xmlns:a16="http://schemas.microsoft.com/office/drawing/2014/main" id="{50E0AEC1-CAC2-7C22-28A0-B173201BA2E7}"/>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9E7083AF-B934-9DCD-0E10-33E2F724EFE7}"/>
              </a:ext>
            </a:extLst>
          </p:cNvPr>
          <p:cNvSpPr>
            <a:spLocks noGrp="1"/>
          </p:cNvSpPr>
          <p:nvPr>
            <p:ph type="ftr" sz="quarter" idx="12"/>
          </p:nvPr>
        </p:nvSpPr>
        <p:spPr>
          <a:xfrm>
            <a:off x="1509213" y="5835965"/>
            <a:ext cx="4131011"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41100815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 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648400" cy="4377600"/>
          </a:xfrm>
        </p:spPr>
        <p:txBody>
          <a:bodyPr/>
          <a:lstStyle>
            <a:lvl1pPr marL="0" indent="0">
              <a:buNone/>
              <a:defRPr sz="1300"/>
            </a:lvl1pPr>
          </a:lstStyle>
          <a:p>
            <a:pPr lvl="0"/>
            <a:r>
              <a:rPr lang="en-US" noProof="0" dirty="0"/>
              <a:t>Click to add text</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1548000"/>
            <a:ext cx="5648400" cy="4377600"/>
          </a:xfrm>
        </p:spPr>
        <p:txBody>
          <a:bodyPr/>
          <a:lstStyle>
            <a:lvl1pPr marL="0" indent="0">
              <a:buNone/>
              <a:defRPr sz="1300"/>
            </a:lvl1pPr>
          </a:lstStyle>
          <a:p>
            <a:pPr lvl="0"/>
            <a:r>
              <a:rPr lang="en-US" noProof="0" dirty="0"/>
              <a:t>Click to add text</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AEBC2FAB-A1A1-EF6E-18EB-49FCA22E8D1D}"/>
              </a:ext>
            </a:extLst>
          </p:cNvPr>
          <p:cNvSpPr>
            <a:spLocks noGrp="1"/>
          </p:cNvSpPr>
          <p:nvPr>
            <p:ph type="ftr" sz="quarter" idx="3"/>
          </p:nvPr>
        </p:nvSpPr>
        <p:spPr>
          <a:xfrm>
            <a:off x="358800" y="5563404"/>
            <a:ext cx="11472838" cy="365909"/>
          </a:xfrm>
          <a:prstGeom prst="rect">
            <a:avLst/>
          </a:prstGeom>
        </p:spPr>
        <p:txBody>
          <a:bodyPr vert="horz" lIns="0" tIns="0" rIns="0" bIns="0" rtlCol="0" anchor="b" anchorCtr="0"/>
          <a:lstStyle>
            <a:lvl1pPr marL="133200" indent="-133200" algn="l">
              <a:buFont typeface="+mj-lt"/>
              <a:buAutoNum type="arabicPeriod"/>
              <a:defRPr sz="1000" baseline="0">
                <a:solidFill>
                  <a:schemeClr val="tx1"/>
                </a:solidFill>
                <a:latin typeface="Arial Narrow"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25638811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 Cover and picture">
    <p:bg bwMode="ltGray">
      <p:bgPr>
        <a:solidFill>
          <a:schemeClr val="accent3"/>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10" name="Logo">
            <a:extLst>
              <a:ext uri="{FF2B5EF4-FFF2-40B4-BE49-F238E27FC236}">
                <a16:creationId xmlns:a16="http://schemas.microsoft.com/office/drawing/2014/main" id="{1577225C-3628-B1DD-7D69-0438167E10C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11" name="Rectangle 10">
            <a:extLst>
              <a:ext uri="{FF2B5EF4-FFF2-40B4-BE49-F238E27FC236}">
                <a16:creationId xmlns:a16="http://schemas.microsoft.com/office/drawing/2014/main" id="{E81AE352-29C0-9357-9453-EA402ACD7C9B}"/>
              </a:ext>
            </a:extLst>
          </p:cNvPr>
          <p:cNvSpPr/>
          <p:nvPr userDrawn="1"/>
        </p:nvSpPr>
        <p:spPr>
          <a:xfrm>
            <a:off x="263643" y="6564240"/>
            <a:ext cx="5760976" cy="215444"/>
          </a:xfrm>
          <a:prstGeom prst="rect">
            <a:avLst/>
          </a:prstGeom>
        </p:spPr>
        <p:txBody>
          <a:bodyPr wrap="square">
            <a:spAutoFit/>
          </a:bodyPr>
          <a:lstStyle/>
          <a:p>
            <a:pPr defTabSz="456766" fontAlgn="base">
              <a:spcBef>
                <a:spcPct val="0"/>
              </a:spcBef>
              <a:spcAft>
                <a:spcPct val="0"/>
              </a:spcAft>
            </a:pPr>
            <a:r>
              <a:rPr lang="en-US" sz="800" b="1" dirty="0">
                <a:cs typeface="Arial" charset="0"/>
              </a:rPr>
              <a:t>Offered by Cigna Health and Life Insurance Company, or its affiliates.</a:t>
            </a:r>
          </a:p>
        </p:txBody>
      </p:sp>
      <p:sp>
        <p:nvSpPr>
          <p:cNvPr id="3" name="Picture Placeholder 2">
            <a:extLst>
              <a:ext uri="{FF2B5EF4-FFF2-40B4-BE49-F238E27FC236}">
                <a16:creationId xmlns:a16="http://schemas.microsoft.com/office/drawing/2014/main" id="{A5F4C5D6-828A-7A0E-2D2E-E4CF395452BA}"/>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C012F554-8360-F719-F6A8-5388EB735F5D}"/>
              </a:ext>
            </a:extLst>
          </p:cNvPr>
          <p:cNvSpPr>
            <a:spLocks noGrp="1"/>
          </p:cNvSpPr>
          <p:nvPr>
            <p:ph type="ctrTitle" hasCustomPrompt="1"/>
          </p:nvPr>
        </p:nvSpPr>
        <p:spPr bwMode="white">
          <a:xfrm>
            <a:off x="359998" y="1241382"/>
            <a:ext cx="5749449"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5879D075-7832-9004-92AC-26D249303E72}"/>
              </a:ext>
            </a:extLst>
          </p:cNvPr>
          <p:cNvSpPr>
            <a:spLocks noGrp="1"/>
          </p:cNvSpPr>
          <p:nvPr>
            <p:ph type="subTitle" idx="1" hasCustomPrompt="1"/>
          </p:nvPr>
        </p:nvSpPr>
        <p:spPr>
          <a:xfrm>
            <a:off x="359998" y="4794582"/>
            <a:ext cx="5749449"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16044555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 Three Content-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2166730"/>
            <a:ext cx="3704000" cy="3758870"/>
          </a:xfrm>
        </p:spPr>
        <p:txBody>
          <a:bodyPr/>
          <a:lstStyle>
            <a:lvl1pPr>
              <a:spcAft>
                <a:spcPts val="1200"/>
              </a:spcAft>
              <a:defRPr sz="1300" baseline="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8140505" y="2166728"/>
            <a:ext cx="3703637" cy="3758871"/>
          </a:xfrm>
        </p:spPr>
        <p:txBody>
          <a:bodyPr/>
          <a:lstStyle>
            <a:lvl1pPr>
              <a:spcAft>
                <a:spcPts val="1200"/>
              </a:spcAft>
              <a:defRPr sz="1300" baseline="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358775" y="1355658"/>
            <a:ext cx="11472863" cy="365909"/>
          </a:xfrm>
        </p:spPr>
        <p:txBody>
          <a:bodyPr/>
          <a:lstStyle>
            <a:lvl1pPr marL="0" indent="0">
              <a:buNone/>
              <a:defRPr b="1"/>
            </a:lvl1pPr>
            <a:lvl2pPr marL="180000" indent="0">
              <a:buNone/>
              <a:defRPr/>
            </a:lvl2pPr>
            <a:lvl3pPr marL="36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358774" y="5559690"/>
            <a:ext cx="11472863" cy="365909"/>
          </a:xfrm>
          <a:prstGeom prst="rect">
            <a:avLst/>
          </a:prstGeom>
        </p:spPr>
        <p:txBody>
          <a:bodyPr vert="horz" lIns="0" tIns="0" rIns="0" bIns="0" rtlCol="0" anchor="b" anchorCtr="0"/>
          <a:lstStyle>
            <a:lvl1pPr algn="l">
              <a:defRPr sz="1000" baseline="0">
                <a:solidFill>
                  <a:schemeClr val="tx1"/>
                </a:solidFill>
                <a:latin typeface="Arial Narrow" panose="020B0604020202020204" pitchFamily="34" charset="0"/>
                <a:cs typeface="Arial" panose="020B0604020202020204" pitchFamily="34" charset="0"/>
              </a:defRPr>
            </a:lvl1pPr>
          </a:lstStyle>
          <a:p>
            <a:endParaRPr lang="en-US" dirty="0"/>
          </a:p>
        </p:txBody>
      </p:sp>
      <p:sp>
        <p:nvSpPr>
          <p:cNvPr id="3" name="Content Placeholder 6">
            <a:extLst>
              <a:ext uri="{FF2B5EF4-FFF2-40B4-BE49-F238E27FC236}">
                <a16:creationId xmlns:a16="http://schemas.microsoft.com/office/drawing/2014/main" id="{3A29C0A7-8A90-5F57-CBB7-D8471232A3EA}"/>
              </a:ext>
            </a:extLst>
          </p:cNvPr>
          <p:cNvSpPr>
            <a:spLocks noGrp="1"/>
          </p:cNvSpPr>
          <p:nvPr>
            <p:ph sz="quarter" idx="16" hasCustomPrompt="1"/>
          </p:nvPr>
        </p:nvSpPr>
        <p:spPr>
          <a:xfrm>
            <a:off x="4252073" y="2166728"/>
            <a:ext cx="3703637" cy="3758871"/>
          </a:xfrm>
        </p:spPr>
        <p:txBody>
          <a:bodyPr/>
          <a:lstStyle>
            <a:lvl1pPr>
              <a:spcAft>
                <a:spcPts val="1200"/>
              </a:spcAft>
              <a:defRPr sz="1300" baseline="0"/>
            </a:lvl1pPr>
          </a:lstStyle>
          <a:p>
            <a:pPr lvl="0"/>
            <a:r>
              <a:rPr lang="en-US" noProof="0" dirty="0"/>
              <a:t>Click to add text                                                   </a:t>
            </a:r>
          </a:p>
        </p:txBody>
      </p:sp>
    </p:spTree>
    <p:extLst>
      <p:ext uri="{BB962C8B-B14F-4D97-AF65-F5344CB8AC3E}">
        <p14:creationId xmlns:p14="http://schemas.microsoft.com/office/powerpoint/2010/main" val="420935514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A. Two Content-LG-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baseline="0"/>
            </a:lvl1p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2309567"/>
            <a:ext cx="5648400" cy="3616033"/>
          </a:xfrm>
        </p:spPr>
        <p:txBody>
          <a:bodyPr/>
          <a:lstStyle>
            <a:lvl1pPr>
              <a:spcAft>
                <a:spcPts val="1200"/>
              </a:spcAft>
              <a:defRPr sz="1300" baseline="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2309566"/>
            <a:ext cx="5648400" cy="3616033"/>
          </a:xfrm>
        </p:spPr>
        <p:txBody>
          <a:bodyPr/>
          <a:lstStyle>
            <a:lvl1pPr>
              <a:spcAft>
                <a:spcPts val="1200"/>
              </a:spcAft>
              <a:defRPr sz="1300" baseline="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358775" y="1355658"/>
            <a:ext cx="11472863" cy="365909"/>
          </a:xfrm>
        </p:spPr>
        <p:txBody>
          <a:bodyPr/>
          <a:lstStyle>
            <a:lvl1pPr marL="0" indent="0">
              <a:buNone/>
              <a:defRPr b="1"/>
            </a:lvl1pPr>
            <a:lvl2pPr marL="180000" indent="0">
              <a:buNone/>
              <a:defRPr/>
            </a:lvl2pPr>
            <a:lvl3pPr marL="36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358774" y="5559690"/>
            <a:ext cx="11472863" cy="365909"/>
          </a:xfrm>
          <a:prstGeom prst="rect">
            <a:avLst/>
          </a:prstGeom>
        </p:spPr>
        <p:txBody>
          <a:bodyPr vert="horz" lIns="0" tIns="0" rIns="0" bIns="0" rtlCol="0" anchor="b" anchorCtr="0"/>
          <a:lstStyle>
            <a:lvl1pPr algn="l">
              <a:defRPr sz="1000" baseline="0">
                <a:solidFill>
                  <a:schemeClr val="tx1"/>
                </a:solidFill>
                <a:latin typeface="Arial Narrow"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80782619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944810" y="0"/>
            <a:ext cx="5247190"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1" name="Text Placeholder 12">
            <a:extLst>
              <a:ext uri="{FF2B5EF4-FFF2-40B4-BE49-F238E27FC236}">
                <a16:creationId xmlns:a16="http://schemas.microsoft.com/office/drawing/2014/main" id="{862DC7D2-FAE6-8F90-2061-B3F3353F544D}"/>
              </a:ext>
            </a:extLst>
          </p:cNvPr>
          <p:cNvSpPr>
            <a:spLocks noGrp="1"/>
          </p:cNvSpPr>
          <p:nvPr>
            <p:ph type="body" sz="quarter" idx="15" hasCustomPrompt="1"/>
          </p:nvPr>
        </p:nvSpPr>
        <p:spPr>
          <a:xfrm>
            <a:off x="7499350" y="601663"/>
            <a:ext cx="4098925"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618A3D5B-AD22-9226-C1A3-36D32FA3F8EB}"/>
              </a:ext>
            </a:extLst>
          </p:cNvPr>
          <p:cNvSpPr>
            <a:spLocks noGrp="1"/>
          </p:cNvSpPr>
          <p:nvPr>
            <p:ph type="body" sz="quarter" idx="16" hasCustomPrompt="1"/>
          </p:nvPr>
        </p:nvSpPr>
        <p:spPr>
          <a:xfrm>
            <a:off x="7499350" y="1547813"/>
            <a:ext cx="4098925"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4FC80205-CB4F-B546-D171-76492D7807F3}"/>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ADC0149E-9240-0175-50D5-DA4DB64D97AD}"/>
              </a:ext>
            </a:extLst>
          </p:cNvPr>
          <p:cNvSpPr>
            <a:spLocks noGrp="1"/>
          </p:cNvSpPr>
          <p:nvPr>
            <p:ph type="ftr" sz="quarter" idx="12"/>
          </p:nvPr>
        </p:nvSpPr>
        <p:spPr>
          <a:xfrm>
            <a:off x="1509213" y="5835965"/>
            <a:ext cx="4131011"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63793049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944810" y="0"/>
            <a:ext cx="5247190" cy="6858000"/>
          </a:xfrm>
          <a:prstGeom prst="round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1" name="Text Placeholder 12">
            <a:extLst>
              <a:ext uri="{FF2B5EF4-FFF2-40B4-BE49-F238E27FC236}">
                <a16:creationId xmlns:a16="http://schemas.microsoft.com/office/drawing/2014/main" id="{E0EFC85C-17F4-D9EB-DB73-5EE97A8E4C00}"/>
              </a:ext>
            </a:extLst>
          </p:cNvPr>
          <p:cNvSpPr>
            <a:spLocks noGrp="1"/>
          </p:cNvSpPr>
          <p:nvPr>
            <p:ph type="body" sz="quarter" idx="15" hasCustomPrompt="1"/>
          </p:nvPr>
        </p:nvSpPr>
        <p:spPr>
          <a:xfrm>
            <a:off x="7499350" y="601663"/>
            <a:ext cx="4098925"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2" name="Text Placeholder 12">
            <a:extLst>
              <a:ext uri="{FF2B5EF4-FFF2-40B4-BE49-F238E27FC236}">
                <a16:creationId xmlns:a16="http://schemas.microsoft.com/office/drawing/2014/main" id="{4CA2C871-C393-1357-A078-7D31F3ACFB0D}"/>
              </a:ext>
            </a:extLst>
          </p:cNvPr>
          <p:cNvSpPr>
            <a:spLocks noGrp="1"/>
          </p:cNvSpPr>
          <p:nvPr>
            <p:ph type="body" sz="quarter" idx="16" hasCustomPrompt="1"/>
          </p:nvPr>
        </p:nvSpPr>
        <p:spPr>
          <a:xfrm>
            <a:off x="7499350" y="1547813"/>
            <a:ext cx="4098925"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C5997C88-7F30-7777-DC2A-C188F355E04E}"/>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1F934FBB-F064-CDF3-F4AA-0CB7C9FC5744}"/>
              </a:ext>
            </a:extLst>
          </p:cNvPr>
          <p:cNvSpPr>
            <a:spLocks noGrp="1"/>
          </p:cNvSpPr>
          <p:nvPr>
            <p:ph type="ftr" sz="quarter" idx="12"/>
          </p:nvPr>
        </p:nvSpPr>
        <p:spPr>
          <a:xfrm>
            <a:off x="1509213" y="5835965"/>
            <a:ext cx="4131011"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78007707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11469"/>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944810" y="0"/>
            <a:ext cx="5247190"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2" name="Text Placeholder 12">
            <a:extLst>
              <a:ext uri="{FF2B5EF4-FFF2-40B4-BE49-F238E27FC236}">
                <a16:creationId xmlns:a16="http://schemas.microsoft.com/office/drawing/2014/main" id="{379CD242-6592-315E-8117-7E9DDCC21618}"/>
              </a:ext>
            </a:extLst>
          </p:cNvPr>
          <p:cNvSpPr>
            <a:spLocks noGrp="1"/>
          </p:cNvSpPr>
          <p:nvPr>
            <p:ph type="body" sz="quarter" idx="15" hasCustomPrompt="1"/>
          </p:nvPr>
        </p:nvSpPr>
        <p:spPr>
          <a:xfrm>
            <a:off x="7499350" y="601663"/>
            <a:ext cx="4098925"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3" name="Text Placeholder 12">
            <a:extLst>
              <a:ext uri="{FF2B5EF4-FFF2-40B4-BE49-F238E27FC236}">
                <a16:creationId xmlns:a16="http://schemas.microsoft.com/office/drawing/2014/main" id="{0A2D0A72-1F29-7D66-5E94-058230AEC4E5}"/>
              </a:ext>
            </a:extLst>
          </p:cNvPr>
          <p:cNvSpPr>
            <a:spLocks noGrp="1"/>
          </p:cNvSpPr>
          <p:nvPr>
            <p:ph type="body" sz="quarter" idx="16" hasCustomPrompt="1"/>
          </p:nvPr>
        </p:nvSpPr>
        <p:spPr>
          <a:xfrm>
            <a:off x="7499350" y="1547813"/>
            <a:ext cx="4098925"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F37894E6-F414-5989-ED78-C9DD54B5C735}"/>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F2815306-F00F-554C-1F99-39FF54C11068}"/>
              </a:ext>
            </a:extLst>
          </p:cNvPr>
          <p:cNvSpPr>
            <a:spLocks noGrp="1"/>
          </p:cNvSpPr>
          <p:nvPr>
            <p:ph type="ftr" sz="quarter" idx="12"/>
          </p:nvPr>
        </p:nvSpPr>
        <p:spPr>
          <a:xfrm>
            <a:off x="1509213" y="5835965"/>
            <a:ext cx="3901575"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76402175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944810" y="0"/>
            <a:ext cx="5247190"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6196706"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6196706"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7499350" y="601663"/>
            <a:ext cx="4098925"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7499350" y="1547813"/>
            <a:ext cx="4098925"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082FED17-40EC-014F-673A-41BD9645F711}"/>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938F3EDF-4565-F6C2-9A54-31F289D0329C}"/>
              </a:ext>
            </a:extLst>
          </p:cNvPr>
          <p:cNvSpPr>
            <a:spLocks noGrp="1"/>
          </p:cNvSpPr>
          <p:nvPr>
            <p:ph type="ftr" sz="quarter" idx="12"/>
          </p:nvPr>
        </p:nvSpPr>
        <p:spPr>
          <a:xfrm>
            <a:off x="1509213" y="5835965"/>
            <a:ext cx="3901575"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45584613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002166" y="0"/>
            <a:ext cx="6196706" cy="6858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257029"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257029"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6556706" y="601663"/>
            <a:ext cx="5045117"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6556706" y="1547813"/>
            <a:ext cx="504511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68CB3C08-37E9-F6FB-C6F2-63EC28860E92}"/>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B259BDB5-D047-07A3-213E-9D84845EDB51}"/>
              </a:ext>
            </a:extLst>
          </p:cNvPr>
          <p:cNvSpPr>
            <a:spLocks noGrp="1"/>
          </p:cNvSpPr>
          <p:nvPr>
            <p:ph type="ftr" sz="quarter" idx="12"/>
          </p:nvPr>
        </p:nvSpPr>
        <p:spPr>
          <a:xfrm>
            <a:off x="1509213" y="5835965"/>
            <a:ext cx="3901575"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531615546"/>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002166" y="0"/>
            <a:ext cx="6196706"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257029"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257029"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6556706" y="601663"/>
            <a:ext cx="5045117"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6556706" y="1547813"/>
            <a:ext cx="504511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CDEB3123-B544-538D-69C0-84DC1B6C9D2B}"/>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21D2EEB3-F352-937B-C39B-2D2D16C90823}"/>
              </a:ext>
            </a:extLst>
          </p:cNvPr>
          <p:cNvSpPr>
            <a:spLocks noGrp="1"/>
          </p:cNvSpPr>
          <p:nvPr>
            <p:ph type="ftr" sz="quarter" idx="12"/>
          </p:nvPr>
        </p:nvSpPr>
        <p:spPr>
          <a:xfrm>
            <a:off x="1509213" y="5835965"/>
            <a:ext cx="3901575"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75591448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E. Two Content">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Round Single Corner Rectangle 3">
            <a:extLst>
              <a:ext uri="{FF2B5EF4-FFF2-40B4-BE49-F238E27FC236}">
                <a16:creationId xmlns:a16="http://schemas.microsoft.com/office/drawing/2014/main" id="{1FEBEEDE-A230-A28D-8C58-55B53BCA7635}"/>
              </a:ext>
            </a:extLst>
          </p:cNvPr>
          <p:cNvSpPr/>
          <p:nvPr userDrawn="1"/>
        </p:nvSpPr>
        <p:spPr>
          <a:xfrm flipH="1">
            <a:off x="6002166" y="0"/>
            <a:ext cx="6196706"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5257029"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5257029" cy="4126286"/>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6556706" y="601663"/>
            <a:ext cx="5045117"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4" name="Text Placeholder 12">
            <a:extLst>
              <a:ext uri="{FF2B5EF4-FFF2-40B4-BE49-F238E27FC236}">
                <a16:creationId xmlns:a16="http://schemas.microsoft.com/office/drawing/2014/main" id="{94A7673C-AB1F-38AC-45BB-4D3E0DAD7A2B}"/>
              </a:ext>
            </a:extLst>
          </p:cNvPr>
          <p:cNvSpPr>
            <a:spLocks noGrp="1"/>
          </p:cNvSpPr>
          <p:nvPr>
            <p:ph type="body" sz="quarter" idx="16" hasCustomPrompt="1"/>
          </p:nvPr>
        </p:nvSpPr>
        <p:spPr>
          <a:xfrm>
            <a:off x="6556706" y="1547813"/>
            <a:ext cx="5045117"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8E25CFA2-17FA-27D6-85AE-9344DFC0EBCD}"/>
              </a:ext>
            </a:extLst>
          </p:cNvPr>
          <p:cNvSpPr txBox="1">
            <a:spLocks/>
          </p:cNvSpPr>
          <p:nvPr userDrawn="1"/>
        </p:nvSpPr>
        <p:spPr>
          <a:xfrm>
            <a:off x="1509214" y="6112896"/>
            <a:ext cx="4207922"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Do not duplicate or distribute.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Use and distribution limited solely to authorized personnel. © 2023 Cigna Healthcare.</a:t>
            </a:r>
          </a:p>
        </p:txBody>
      </p:sp>
      <p:sp>
        <p:nvSpPr>
          <p:cNvPr id="9" name="Footer Placeholder 4">
            <a:extLst>
              <a:ext uri="{FF2B5EF4-FFF2-40B4-BE49-F238E27FC236}">
                <a16:creationId xmlns:a16="http://schemas.microsoft.com/office/drawing/2014/main" id="{1A0538B5-4459-0092-8E1F-0E99CCB70257}"/>
              </a:ext>
            </a:extLst>
          </p:cNvPr>
          <p:cNvSpPr>
            <a:spLocks noGrp="1"/>
          </p:cNvSpPr>
          <p:nvPr>
            <p:ph type="ftr" sz="quarter" idx="12"/>
          </p:nvPr>
        </p:nvSpPr>
        <p:spPr>
          <a:xfrm>
            <a:off x="1509213" y="5835965"/>
            <a:ext cx="3901575"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508066389"/>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4859338" y="0"/>
            <a:ext cx="3048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7907338" y="0"/>
            <a:ext cx="4284662" cy="6858000"/>
          </a:xfrm>
          <a:prstGeom prst="round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8376154" y="601663"/>
            <a:ext cx="3347031"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4" name="Text Placeholder 12">
            <a:extLst>
              <a:ext uri="{FF2B5EF4-FFF2-40B4-BE49-F238E27FC236}">
                <a16:creationId xmlns:a16="http://schemas.microsoft.com/office/drawing/2014/main" id="{CFA77BD3-627F-DB1B-C09B-4B5603D14517}"/>
              </a:ext>
            </a:extLst>
          </p:cNvPr>
          <p:cNvSpPr>
            <a:spLocks noGrp="1"/>
          </p:cNvSpPr>
          <p:nvPr>
            <p:ph type="body" sz="quarter" idx="17" hasCustomPrompt="1"/>
          </p:nvPr>
        </p:nvSpPr>
        <p:spPr>
          <a:xfrm>
            <a:off x="8376154" y="1547813"/>
            <a:ext cx="3347031"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Footer Placeholder 4">
            <a:extLst>
              <a:ext uri="{FF2B5EF4-FFF2-40B4-BE49-F238E27FC236}">
                <a16:creationId xmlns:a16="http://schemas.microsoft.com/office/drawing/2014/main" id="{7B1DF0EB-3838-9396-D9AB-7EA23B891918}"/>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301333443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 Cover and picture">
    <p:bg bwMode="ltGray">
      <p:bgPr>
        <a:solidFill>
          <a:schemeClr val="accent5"/>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pic>
        <p:nvPicPr>
          <p:cNvPr id="10" name="Logo">
            <a:extLst>
              <a:ext uri="{FF2B5EF4-FFF2-40B4-BE49-F238E27FC236}">
                <a16:creationId xmlns:a16="http://schemas.microsoft.com/office/drawing/2014/main" id="{E96DA4C0-FEAE-1B5C-5076-C0205B93DD2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11" name="Rectangle 10">
            <a:extLst>
              <a:ext uri="{FF2B5EF4-FFF2-40B4-BE49-F238E27FC236}">
                <a16:creationId xmlns:a16="http://schemas.microsoft.com/office/drawing/2014/main" id="{7C7E95EA-AB86-CE5F-A7CC-3C701325101E}"/>
              </a:ext>
            </a:extLst>
          </p:cNvPr>
          <p:cNvSpPr/>
          <p:nvPr userDrawn="1"/>
        </p:nvSpPr>
        <p:spPr>
          <a:xfrm>
            <a:off x="263643" y="6564240"/>
            <a:ext cx="5760976" cy="215444"/>
          </a:xfrm>
          <a:prstGeom prst="rect">
            <a:avLst/>
          </a:prstGeom>
        </p:spPr>
        <p:txBody>
          <a:bodyPr wrap="square">
            <a:spAutoFit/>
          </a:bodyPr>
          <a:lstStyle/>
          <a:p>
            <a:pPr defTabSz="456766" fontAlgn="base">
              <a:spcBef>
                <a:spcPct val="0"/>
              </a:spcBef>
              <a:spcAft>
                <a:spcPct val="0"/>
              </a:spcAft>
            </a:pPr>
            <a:r>
              <a:rPr lang="en-US" sz="800" b="1" dirty="0">
                <a:cs typeface="Arial" charset="0"/>
              </a:rPr>
              <a:t>Offered by Cigna Health and Life Insurance Company, or its affiliates.</a:t>
            </a:r>
          </a:p>
        </p:txBody>
      </p:sp>
      <p:sp>
        <p:nvSpPr>
          <p:cNvPr id="12" name="Rectangle 11">
            <a:extLst>
              <a:ext uri="{FF2B5EF4-FFF2-40B4-BE49-F238E27FC236}">
                <a16:creationId xmlns:a16="http://schemas.microsoft.com/office/drawing/2014/main" id="{40DE7819-DDE3-3D94-B9CF-BAC34FE7A100}"/>
              </a:ext>
            </a:extLst>
          </p:cNvPr>
          <p:cNvSpPr/>
          <p:nvPr userDrawn="1"/>
        </p:nvSpPr>
        <p:spPr>
          <a:xfrm>
            <a:off x="359998" y="409670"/>
            <a:ext cx="2229136" cy="215444"/>
          </a:xfrm>
          <a:prstGeom prst="rect">
            <a:avLst/>
          </a:prstGeom>
        </p:spPr>
        <p:txBody>
          <a:bodyPr wrap="none" lIns="0">
            <a:spAutoFit/>
          </a:bodyPr>
          <a:lstStyle/>
          <a:p>
            <a:pPr lvl="0"/>
            <a:r>
              <a:rPr lang="en-US" sz="800" b="1" spc="300" dirty="0"/>
              <a:t>YOUR NEW GROWTH PLAN</a:t>
            </a:r>
          </a:p>
        </p:txBody>
      </p:sp>
      <p:sp>
        <p:nvSpPr>
          <p:cNvPr id="3" name="Picture Placeholder 2">
            <a:extLst>
              <a:ext uri="{FF2B5EF4-FFF2-40B4-BE49-F238E27FC236}">
                <a16:creationId xmlns:a16="http://schemas.microsoft.com/office/drawing/2014/main" id="{52C7B585-F834-7122-D7D8-BFC68335C94B}"/>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
        <p:nvSpPr>
          <p:cNvPr id="4" name="Title 1">
            <a:extLst>
              <a:ext uri="{FF2B5EF4-FFF2-40B4-BE49-F238E27FC236}">
                <a16:creationId xmlns:a16="http://schemas.microsoft.com/office/drawing/2014/main" id="{6835EEE5-2964-0A3B-00CC-D69C552A51FE}"/>
              </a:ext>
            </a:extLst>
          </p:cNvPr>
          <p:cNvSpPr>
            <a:spLocks noGrp="1"/>
          </p:cNvSpPr>
          <p:nvPr>
            <p:ph type="ctrTitle" hasCustomPrompt="1"/>
          </p:nvPr>
        </p:nvSpPr>
        <p:spPr bwMode="white">
          <a:xfrm>
            <a:off x="359998" y="1241382"/>
            <a:ext cx="5749449"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5" name="Subtitle 2">
            <a:extLst>
              <a:ext uri="{FF2B5EF4-FFF2-40B4-BE49-F238E27FC236}">
                <a16:creationId xmlns:a16="http://schemas.microsoft.com/office/drawing/2014/main" id="{D066E460-D54A-C286-E9E5-7A0A301A6533}"/>
              </a:ext>
            </a:extLst>
          </p:cNvPr>
          <p:cNvSpPr>
            <a:spLocks noGrp="1"/>
          </p:cNvSpPr>
          <p:nvPr>
            <p:ph type="subTitle" idx="1" hasCustomPrompt="1"/>
          </p:nvPr>
        </p:nvSpPr>
        <p:spPr>
          <a:xfrm>
            <a:off x="359998" y="4794582"/>
            <a:ext cx="5749449" cy="320400"/>
          </a:xfrm>
        </p:spPr>
        <p:txBody>
          <a:bodyPr anchor="t"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Tree>
    <p:extLst>
      <p:ext uri="{BB962C8B-B14F-4D97-AF65-F5344CB8AC3E}">
        <p14:creationId xmlns:p14="http://schemas.microsoft.com/office/powerpoint/2010/main" val="379680559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4859338" y="0"/>
            <a:ext cx="3048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7907338" y="0"/>
            <a:ext cx="4284662" cy="6858000"/>
          </a:xfrm>
          <a:prstGeom prst="round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8376154" y="601663"/>
            <a:ext cx="3347031"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4" name="Text Placeholder 12">
            <a:extLst>
              <a:ext uri="{FF2B5EF4-FFF2-40B4-BE49-F238E27FC236}">
                <a16:creationId xmlns:a16="http://schemas.microsoft.com/office/drawing/2014/main" id="{25E654BC-FD0B-BB7A-06EC-7B3B8CED1428}"/>
              </a:ext>
            </a:extLst>
          </p:cNvPr>
          <p:cNvSpPr>
            <a:spLocks noGrp="1"/>
          </p:cNvSpPr>
          <p:nvPr>
            <p:ph type="body" sz="quarter" idx="17" hasCustomPrompt="1"/>
          </p:nvPr>
        </p:nvSpPr>
        <p:spPr>
          <a:xfrm>
            <a:off x="8376154" y="1547813"/>
            <a:ext cx="3347031"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D6DA3F63-7B89-216D-32C5-F84097950C34}"/>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AEC138F3-68FA-DB20-0586-2FAD23354016}"/>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22254755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4859338" y="0"/>
            <a:ext cx="3048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7907338" y="0"/>
            <a:ext cx="4284662" cy="6858000"/>
          </a:xfrm>
          <a:prstGeom prst="round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8376154" y="601663"/>
            <a:ext cx="3347031"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4" name="Text Placeholder 12">
            <a:extLst>
              <a:ext uri="{FF2B5EF4-FFF2-40B4-BE49-F238E27FC236}">
                <a16:creationId xmlns:a16="http://schemas.microsoft.com/office/drawing/2014/main" id="{2E929A8A-7A92-4698-318B-A7164BAE017E}"/>
              </a:ext>
            </a:extLst>
          </p:cNvPr>
          <p:cNvSpPr>
            <a:spLocks noGrp="1"/>
          </p:cNvSpPr>
          <p:nvPr>
            <p:ph type="body" sz="quarter" idx="17" hasCustomPrompt="1"/>
          </p:nvPr>
        </p:nvSpPr>
        <p:spPr>
          <a:xfrm>
            <a:off x="8376154" y="1547813"/>
            <a:ext cx="3347031"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F4CF157F-C353-E0E2-91C2-AECB202E8F47}"/>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13CEF8F3-6BB5-6C92-A6F6-9D0A3E353883}"/>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47611841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4" name="Picture Placeholder 11">
            <a:extLst>
              <a:ext uri="{FF2B5EF4-FFF2-40B4-BE49-F238E27FC236}">
                <a16:creationId xmlns:a16="http://schemas.microsoft.com/office/drawing/2014/main" id="{22131C53-70C8-969C-A8F8-3C8254B0F1B0}"/>
              </a:ext>
            </a:extLst>
          </p:cNvPr>
          <p:cNvSpPr>
            <a:spLocks noGrp="1"/>
          </p:cNvSpPr>
          <p:nvPr>
            <p:ph type="pic" sz="quarter" idx="14"/>
          </p:nvPr>
        </p:nvSpPr>
        <p:spPr>
          <a:xfrm>
            <a:off x="4859338" y="0"/>
            <a:ext cx="3048000" cy="6858000"/>
          </a:xfrm>
          <a:solidFill>
            <a:schemeClr val="bg1">
              <a:lumMod val="85000"/>
            </a:schemeClr>
          </a:solidFill>
        </p:spPr>
        <p:txBody>
          <a:bodyPr tIns="731520" anchor="ctr"/>
          <a:lstStyle>
            <a:lvl1pPr marL="0" indent="0" algn="ctr">
              <a:buFontTx/>
              <a:buNone/>
              <a:defRPr>
                <a:solidFill>
                  <a:schemeClr val="tx1"/>
                </a:solidFill>
              </a:defRPr>
            </a:lvl1pPr>
          </a:lstStyle>
          <a:p>
            <a:r>
              <a:rPr lang="en-US" dirty="0"/>
              <a:t>Click icon to add picture</a:t>
            </a:r>
          </a:p>
        </p:txBody>
      </p:sp>
      <p:sp>
        <p:nvSpPr>
          <p:cNvPr id="16" name="Round Single Corner Rectangle 15">
            <a:extLst>
              <a:ext uri="{FF2B5EF4-FFF2-40B4-BE49-F238E27FC236}">
                <a16:creationId xmlns:a16="http://schemas.microsoft.com/office/drawing/2014/main" id="{C98A7708-DFF7-846A-206A-95556F62B78F}"/>
              </a:ext>
            </a:extLst>
          </p:cNvPr>
          <p:cNvSpPr/>
          <p:nvPr userDrawn="1"/>
        </p:nvSpPr>
        <p:spPr>
          <a:xfrm>
            <a:off x="7907338" y="0"/>
            <a:ext cx="4284662" cy="6858000"/>
          </a:xfrm>
          <a:prstGeom prst="round1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9" name="Text Placeholder 12">
            <a:extLst>
              <a:ext uri="{FF2B5EF4-FFF2-40B4-BE49-F238E27FC236}">
                <a16:creationId xmlns:a16="http://schemas.microsoft.com/office/drawing/2014/main" id="{34A20373-7C36-7CB7-A668-E1E9D331B357}"/>
              </a:ext>
            </a:extLst>
          </p:cNvPr>
          <p:cNvSpPr>
            <a:spLocks noGrp="1"/>
          </p:cNvSpPr>
          <p:nvPr>
            <p:ph type="body" sz="quarter" idx="16" hasCustomPrompt="1"/>
          </p:nvPr>
        </p:nvSpPr>
        <p:spPr>
          <a:xfrm>
            <a:off x="8376154" y="601663"/>
            <a:ext cx="3347031"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20" name="Slide Number Placeholder 8">
            <a:extLst>
              <a:ext uri="{FF2B5EF4-FFF2-40B4-BE49-F238E27FC236}">
                <a16:creationId xmlns:a16="http://schemas.microsoft.com/office/drawing/2014/main" id="{0FDE0197-7317-2DFF-33DB-3A6DBDF1716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21" name="Text Placeholder 12">
            <a:extLst>
              <a:ext uri="{FF2B5EF4-FFF2-40B4-BE49-F238E27FC236}">
                <a16:creationId xmlns:a16="http://schemas.microsoft.com/office/drawing/2014/main" id="{02F1B231-5516-B83B-73FB-4754097B3BE3}"/>
              </a:ext>
            </a:extLst>
          </p:cNvPr>
          <p:cNvSpPr>
            <a:spLocks noGrp="1"/>
          </p:cNvSpPr>
          <p:nvPr>
            <p:ph type="body" sz="quarter" idx="17" hasCustomPrompt="1"/>
          </p:nvPr>
        </p:nvSpPr>
        <p:spPr>
          <a:xfrm>
            <a:off x="8376154" y="1547813"/>
            <a:ext cx="3347031"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8513D8BC-D5FF-70C8-325C-0625822EC43E}"/>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12D6CD8C-9A5E-68CD-A2A1-FD0EE535ADDF}"/>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0381794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E.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85458"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33" name="Picture Placeholder 32">
            <a:extLst>
              <a:ext uri="{FF2B5EF4-FFF2-40B4-BE49-F238E27FC236}">
                <a16:creationId xmlns:a16="http://schemas.microsoft.com/office/drawing/2014/main" id="{18FE906E-6B29-ABF2-1C9A-6C6442CD20B4}"/>
              </a:ext>
            </a:extLst>
          </p:cNvPr>
          <p:cNvSpPr>
            <a:spLocks noGrp="1"/>
          </p:cNvSpPr>
          <p:nvPr>
            <p:ph type="pic" sz="quarter" idx="16"/>
          </p:nvPr>
        </p:nvSpPr>
        <p:spPr>
          <a:xfrm>
            <a:off x="7448928" y="0"/>
            <a:ext cx="4743072"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4892506" y="0"/>
            <a:ext cx="3067719" cy="685800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306025" y="613832"/>
            <a:ext cx="2240680"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35" name="Text Placeholder 12">
            <a:extLst>
              <a:ext uri="{FF2B5EF4-FFF2-40B4-BE49-F238E27FC236}">
                <a16:creationId xmlns:a16="http://schemas.microsoft.com/office/drawing/2014/main" id="{2C38BF1F-AF8A-DFCE-90A8-B747C719AD3E}"/>
              </a:ext>
            </a:extLst>
          </p:cNvPr>
          <p:cNvSpPr>
            <a:spLocks noGrp="1"/>
          </p:cNvSpPr>
          <p:nvPr>
            <p:ph type="body" sz="quarter" idx="17" hasCustomPrompt="1"/>
          </p:nvPr>
        </p:nvSpPr>
        <p:spPr>
          <a:xfrm>
            <a:off x="5306026" y="1547813"/>
            <a:ext cx="224068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4">
            <a:extLst>
              <a:ext uri="{FF2B5EF4-FFF2-40B4-BE49-F238E27FC236}">
                <a16:creationId xmlns:a16="http://schemas.microsoft.com/office/drawing/2014/main" id="{604768EA-6906-A7F2-C76B-8BBC245474B4}"/>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9" name="Footer Placeholder 3">
            <a:extLst>
              <a:ext uri="{FF2B5EF4-FFF2-40B4-BE49-F238E27FC236}">
                <a16:creationId xmlns:a16="http://schemas.microsoft.com/office/drawing/2014/main" id="{D93F56FA-5AA8-E604-C0CB-9058A82347A2}"/>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203634612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7448928" y="0"/>
            <a:ext cx="4743072"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4892506" y="0"/>
            <a:ext cx="3067719" cy="685800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306025" y="613832"/>
            <a:ext cx="2240680"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61B84E8D-EACD-B4CF-DA16-425878925AB0}"/>
              </a:ext>
            </a:extLst>
          </p:cNvPr>
          <p:cNvSpPr>
            <a:spLocks noGrp="1"/>
          </p:cNvSpPr>
          <p:nvPr>
            <p:ph type="body" sz="quarter" idx="17" hasCustomPrompt="1"/>
          </p:nvPr>
        </p:nvSpPr>
        <p:spPr>
          <a:xfrm>
            <a:off x="5306026" y="1547813"/>
            <a:ext cx="224068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B97DFB55-E7AA-AA70-73F2-DDEA934B5CB2}"/>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12" name="Footer Placeholder 3">
            <a:extLst>
              <a:ext uri="{FF2B5EF4-FFF2-40B4-BE49-F238E27FC236}">
                <a16:creationId xmlns:a16="http://schemas.microsoft.com/office/drawing/2014/main" id="{D6131196-34A4-1313-2A32-288070B2FFF4}"/>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47095296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7448928" y="0"/>
            <a:ext cx="4743072"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4892506" y="0"/>
            <a:ext cx="3067719" cy="6858000"/>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306025" y="613832"/>
            <a:ext cx="2240680"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036CBEBE-F206-37B7-F56A-E1D604D9DABF}"/>
              </a:ext>
            </a:extLst>
          </p:cNvPr>
          <p:cNvSpPr>
            <a:spLocks noGrp="1"/>
          </p:cNvSpPr>
          <p:nvPr>
            <p:ph type="body" sz="quarter" idx="17" hasCustomPrompt="1"/>
          </p:nvPr>
        </p:nvSpPr>
        <p:spPr>
          <a:xfrm>
            <a:off x="5306026" y="1547813"/>
            <a:ext cx="224068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Footer Placeholder 4">
            <a:extLst>
              <a:ext uri="{FF2B5EF4-FFF2-40B4-BE49-F238E27FC236}">
                <a16:creationId xmlns:a16="http://schemas.microsoft.com/office/drawing/2014/main" id="{D581BC62-771F-6E4B-2790-3878B4E8E8AC}"/>
              </a:ext>
            </a:extLst>
          </p:cNvPr>
          <p:cNvSpPr>
            <a:spLocks noGrp="1"/>
          </p:cNvSpPr>
          <p:nvPr>
            <p:ph type="ftr" sz="quarter" idx="12"/>
          </p:nvPr>
        </p:nvSpPr>
        <p:spPr>
          <a:xfrm>
            <a:off x="1512000" y="5634957"/>
            <a:ext cx="2987810" cy="430177"/>
          </a:xfrm>
          <a:prstGeom prst="rect">
            <a:avLst/>
          </a:prstGeom>
        </p:spPr>
        <p:txBody>
          <a:bodyPr/>
          <a:lstStyle>
            <a:lvl1pPr>
              <a:defRPr b="0" i="0">
                <a:solidFill>
                  <a:srgbClr val="333333"/>
                </a:solidFill>
                <a:latin typeface="Arial Narrow" panose="020B0604020202020204" pitchFamily="34" charset="0"/>
                <a:cs typeface="Arial Narrow" panose="020B0604020202020204" pitchFamily="34" charset="0"/>
              </a:defRPr>
            </a:lvl1pPr>
          </a:lstStyle>
          <a:p>
            <a:endParaRPr lang="en-US" dirty="0"/>
          </a:p>
        </p:txBody>
      </p:sp>
      <p:sp>
        <p:nvSpPr>
          <p:cNvPr id="12" name="Footer Placeholder 3">
            <a:extLst>
              <a:ext uri="{FF2B5EF4-FFF2-40B4-BE49-F238E27FC236}">
                <a16:creationId xmlns:a16="http://schemas.microsoft.com/office/drawing/2014/main" id="{EBC7BA4F-4F07-1141-51B6-73340B0B26AB}"/>
              </a:ext>
            </a:extLst>
          </p:cNvPr>
          <p:cNvSpPr txBox="1">
            <a:spLocks/>
          </p:cNvSpPr>
          <p:nvPr userDrawn="1"/>
        </p:nvSpPr>
        <p:spPr>
          <a:xfrm>
            <a:off x="1509214" y="6065134"/>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Tree>
    <p:extLst>
      <p:ext uri="{BB962C8B-B14F-4D97-AF65-F5344CB8AC3E}">
        <p14:creationId xmlns:p14="http://schemas.microsoft.com/office/powerpoint/2010/main" val="182507808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 Two Content and Picture">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E607944D-94C3-76C7-396A-92FEF44963F2}"/>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4" name="Picture Placeholder 3">
            <a:extLst>
              <a:ext uri="{FF2B5EF4-FFF2-40B4-BE49-F238E27FC236}">
                <a16:creationId xmlns:a16="http://schemas.microsoft.com/office/drawing/2014/main" id="{125FDC5D-7D5E-A239-2321-0A186F707E49}"/>
              </a:ext>
            </a:extLst>
          </p:cNvPr>
          <p:cNvSpPr>
            <a:spLocks noGrp="1"/>
          </p:cNvSpPr>
          <p:nvPr>
            <p:ph type="pic" sz="quarter" idx="16"/>
          </p:nvPr>
        </p:nvSpPr>
        <p:spPr>
          <a:xfrm>
            <a:off x="7448928" y="0"/>
            <a:ext cx="4743072" cy="6858000"/>
          </a:xfrm>
          <a:custGeom>
            <a:avLst/>
            <a:gdLst>
              <a:gd name="connsiteX0" fmla="*/ 511297 w 4743072"/>
              <a:gd name="connsiteY0" fmla="*/ 0 h 6858000"/>
              <a:gd name="connsiteX1" fmla="*/ 4743072 w 4743072"/>
              <a:gd name="connsiteY1" fmla="*/ 0 h 6858000"/>
              <a:gd name="connsiteX2" fmla="*/ 4743072 w 4743072"/>
              <a:gd name="connsiteY2" fmla="*/ 6858000 h 6858000"/>
              <a:gd name="connsiteX3" fmla="*/ 0 w 4743072"/>
              <a:gd name="connsiteY3" fmla="*/ 6858000 h 6858000"/>
              <a:gd name="connsiteX4" fmla="*/ 511297 w 4743072"/>
              <a:gd name="connsiteY4" fmla="*/ 6346703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3072" h="6858000">
                <a:moveTo>
                  <a:pt x="511297" y="0"/>
                </a:moveTo>
                <a:lnTo>
                  <a:pt x="4743072" y="0"/>
                </a:lnTo>
                <a:lnTo>
                  <a:pt x="4743072" y="6858000"/>
                </a:lnTo>
                <a:lnTo>
                  <a:pt x="0" y="6858000"/>
                </a:lnTo>
                <a:cubicBezTo>
                  <a:pt x="282382" y="6858000"/>
                  <a:pt x="511297" y="6629085"/>
                  <a:pt x="511297" y="6346703"/>
                </a:cubicBezTo>
                <a:close/>
              </a:path>
            </a:pathLst>
          </a:custGeom>
          <a:solidFill>
            <a:schemeClr val="bg1">
              <a:lumMod val="85000"/>
            </a:schemeClr>
          </a:solidFill>
        </p:spPr>
        <p:txBody>
          <a:bodyPr wrap="square" tIns="640080" anchor="ctr">
            <a:noAutofit/>
          </a:bodyPr>
          <a:lstStyle>
            <a:lvl1pPr marL="0" indent="0" algn="ctr">
              <a:buNone/>
              <a:defRPr>
                <a:solidFill>
                  <a:schemeClr val="tx1"/>
                </a:solidFill>
              </a:defRPr>
            </a:lvl1pPr>
          </a:lstStyle>
          <a:p>
            <a:r>
              <a:rPr lang="en-US" dirty="0"/>
              <a:t>Click icon to add picture</a:t>
            </a:r>
          </a:p>
        </p:txBody>
      </p:sp>
      <p:sp>
        <p:nvSpPr>
          <p:cNvPr id="34" name="Round Diagonal Corner Rectangle 33">
            <a:extLst>
              <a:ext uri="{FF2B5EF4-FFF2-40B4-BE49-F238E27FC236}">
                <a16:creationId xmlns:a16="http://schemas.microsoft.com/office/drawing/2014/main" id="{36EB1D2C-1F3E-70B5-DB81-F5DEE2066FFD}"/>
              </a:ext>
            </a:extLst>
          </p:cNvPr>
          <p:cNvSpPr/>
          <p:nvPr userDrawn="1"/>
        </p:nvSpPr>
        <p:spPr>
          <a:xfrm>
            <a:off x="4892506" y="0"/>
            <a:ext cx="3067719" cy="6858000"/>
          </a:xfrm>
          <a:prstGeom prst="round2Diag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1" y="360000"/>
            <a:ext cx="4142124"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1" y="1548000"/>
            <a:ext cx="4142124" cy="3978841"/>
          </a:xfrm>
        </p:spPr>
        <p:txBody>
          <a:bodyPr/>
          <a:lstStyle>
            <a:lvl1pPr>
              <a:defRPr/>
            </a:lvl1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pic>
        <p:nvPicPr>
          <p:cNvPr id="5" name="Logo">
            <a:extLst>
              <a:ext uri="{FF2B5EF4-FFF2-40B4-BE49-F238E27FC236}">
                <a16:creationId xmlns:a16="http://schemas.microsoft.com/office/drawing/2014/main" id="{FA758750-CAE0-7594-1755-509449030F0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0"/>
            <a:ext cx="792000" cy="430177"/>
          </a:xfrm>
          <a:prstGeom prst="rect">
            <a:avLst/>
          </a:prstGeom>
        </p:spPr>
      </p:pic>
      <p:sp>
        <p:nvSpPr>
          <p:cNvPr id="10" name="Slide Number Placeholder 8">
            <a:extLst>
              <a:ext uri="{FF2B5EF4-FFF2-40B4-BE49-F238E27FC236}">
                <a16:creationId xmlns:a16="http://schemas.microsoft.com/office/drawing/2014/main" id="{E2584824-CB8B-91A6-9EE7-A0224B00F976}"/>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sp>
        <p:nvSpPr>
          <p:cNvPr id="13" name="Text Placeholder 12">
            <a:extLst>
              <a:ext uri="{FF2B5EF4-FFF2-40B4-BE49-F238E27FC236}">
                <a16:creationId xmlns:a16="http://schemas.microsoft.com/office/drawing/2014/main" id="{83E697E2-02DF-DFBE-60B3-26BD5767F3D1}"/>
              </a:ext>
            </a:extLst>
          </p:cNvPr>
          <p:cNvSpPr>
            <a:spLocks noGrp="1"/>
          </p:cNvSpPr>
          <p:nvPr>
            <p:ph type="body" sz="quarter" idx="15" hasCustomPrompt="1"/>
          </p:nvPr>
        </p:nvSpPr>
        <p:spPr>
          <a:xfrm>
            <a:off x="5306025" y="613832"/>
            <a:ext cx="2240680" cy="678934"/>
          </a:xfrm>
        </p:spPr>
        <p:txBody>
          <a:bodyPr anchor="b"/>
          <a:lstStyle>
            <a:lvl1pPr marL="0" indent="0">
              <a:buNone/>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subhead</a:t>
            </a:r>
          </a:p>
        </p:txBody>
      </p:sp>
      <p:sp>
        <p:nvSpPr>
          <p:cNvPr id="11" name="Text Placeholder 12">
            <a:extLst>
              <a:ext uri="{FF2B5EF4-FFF2-40B4-BE49-F238E27FC236}">
                <a16:creationId xmlns:a16="http://schemas.microsoft.com/office/drawing/2014/main" id="{16E41925-4EB1-1A95-4385-5004EFCCC413}"/>
              </a:ext>
            </a:extLst>
          </p:cNvPr>
          <p:cNvSpPr>
            <a:spLocks noGrp="1"/>
          </p:cNvSpPr>
          <p:nvPr>
            <p:ph type="body" sz="quarter" idx="17" hasCustomPrompt="1"/>
          </p:nvPr>
        </p:nvSpPr>
        <p:spPr>
          <a:xfrm>
            <a:off x="5306026" y="1547813"/>
            <a:ext cx="2240680" cy="43688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Footer Placeholder 3">
            <a:extLst>
              <a:ext uri="{FF2B5EF4-FFF2-40B4-BE49-F238E27FC236}">
                <a16:creationId xmlns:a16="http://schemas.microsoft.com/office/drawing/2014/main" id="{A16E0ECF-6D83-B8E5-74AB-4D497EBAA881}"/>
              </a:ext>
            </a:extLst>
          </p:cNvPr>
          <p:cNvSpPr txBox="1">
            <a:spLocks/>
          </p:cNvSpPr>
          <p:nvPr userDrawn="1"/>
        </p:nvSpPr>
        <p:spPr>
          <a:xfrm>
            <a:off x="1509214" y="6112896"/>
            <a:ext cx="2990596" cy="525463"/>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000" b="0" i="0" dirty="0">
                <a:solidFill>
                  <a:srgbClr val="333333"/>
                </a:solidFill>
                <a:latin typeface="Arial Narrow" panose="020B0604020202020204" pitchFamily="34" charset="0"/>
                <a:cs typeface="Arial Narrow" panose="020B0604020202020204" pitchFamily="34" charset="0"/>
              </a:rPr>
              <a:t>Confidential, unpublished property of Cigna Healthcare. </a:t>
            </a:r>
            <a:br>
              <a:rPr lang="en-US" sz="1000" b="0" i="0" dirty="0">
                <a:solidFill>
                  <a:srgbClr val="333333"/>
                </a:solidFill>
                <a:latin typeface="Arial Narrow" panose="020B0604020202020204" pitchFamily="34" charset="0"/>
                <a:cs typeface="Arial Narrow" panose="020B0604020202020204" pitchFamily="34" charset="0"/>
              </a:rPr>
            </a:br>
            <a:r>
              <a:rPr lang="en-US" sz="1000" b="0" i="0" dirty="0">
                <a:solidFill>
                  <a:srgbClr val="333333"/>
                </a:solidFill>
                <a:latin typeface="Arial Narrow" panose="020B0604020202020204" pitchFamily="34" charset="0"/>
                <a:cs typeface="Arial Narrow" panose="020B0604020202020204" pitchFamily="34" charset="0"/>
              </a:rPr>
              <a:t>Do not duplicate or distribute. Use and distribution limited solely to authorized personnel. © 2023 Cigna Healthcare.</a:t>
            </a:r>
          </a:p>
        </p:txBody>
      </p:sp>
      <p:sp>
        <p:nvSpPr>
          <p:cNvPr id="9" name="Footer Placeholder 4">
            <a:extLst>
              <a:ext uri="{FF2B5EF4-FFF2-40B4-BE49-F238E27FC236}">
                <a16:creationId xmlns:a16="http://schemas.microsoft.com/office/drawing/2014/main" id="{A90B058B-10BB-4DC8-557F-BB408B9872B3}"/>
              </a:ext>
            </a:extLst>
          </p:cNvPr>
          <p:cNvSpPr>
            <a:spLocks noGrp="1"/>
          </p:cNvSpPr>
          <p:nvPr>
            <p:ph type="ftr" sz="quarter" idx="12"/>
          </p:nvPr>
        </p:nvSpPr>
        <p:spPr>
          <a:xfrm>
            <a:off x="1509214" y="5701524"/>
            <a:ext cx="2987810" cy="430177"/>
          </a:xfrm>
          <a:prstGeom prst="rect">
            <a:avLst/>
          </a:prstGeom>
        </p:spPr>
        <p:txBody>
          <a:bodyPr/>
          <a:lstStyle>
            <a:lvl1pPr>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87266344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3600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1548000"/>
            <a:ext cx="3704400" cy="43776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2564296" y="6100997"/>
            <a:ext cx="8889025" cy="365909"/>
          </a:xfrm>
          <a:prstGeom prst="rect">
            <a:avLst/>
          </a:prstGeom>
        </p:spPr>
        <p:txBody>
          <a:bodyPr vert="horz" lIns="0" tIns="0" rIns="0" bIns="0" rtlCol="0" anchor="b" anchorCtr="0"/>
          <a:lstStyle>
            <a:lvl1pPr algn="r">
              <a:defRPr sz="8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335161527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hree Content-Box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373752" y="1548000"/>
            <a:ext cx="3497472" cy="43776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354740" y="1548000"/>
            <a:ext cx="3497472" cy="43776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335728" y="1548000"/>
            <a:ext cx="3497472" cy="4377600"/>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358800" y="5559691"/>
            <a:ext cx="11473200" cy="365909"/>
          </a:xfrm>
          <a:prstGeom prst="rect">
            <a:avLst/>
          </a:prstGeom>
        </p:spPr>
        <p:txBody>
          <a:bodyPr vert="horz" lIns="0" tIns="0" rIns="0" bIns="0" rtlCol="0" anchor="b" anchorCtr="0"/>
          <a:lstStyle>
            <a:lvl1pPr marL="43200" indent="-43200" algn="l">
              <a:buFont typeface="+mj-lt"/>
              <a:buAutoNum type="arabicPeriod"/>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78015709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hre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360000" y="3261674"/>
            <a:ext cx="3704400" cy="2663925"/>
          </a:xfrm>
        </p:spPr>
        <p:txBody>
          <a:bodyPr/>
          <a:lstStyle>
            <a:lvl1pPr marL="0" indent="0">
              <a:buNone/>
              <a:defRPr sz="1300"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261674"/>
            <a:ext cx="3704400" cy="2663925"/>
          </a:xfrm>
        </p:spPr>
        <p:txBody>
          <a:bodyPr/>
          <a:lstStyle>
            <a:lvl1pPr marL="0" indent="0">
              <a:buNone/>
              <a:defRPr sz="1300" baseline="0"/>
            </a:lvl1pPr>
            <a:lvl5pPr>
              <a:defRPr/>
            </a:lvl5pPr>
          </a:lstStyle>
          <a:p>
            <a:pPr lvl="0"/>
            <a:r>
              <a:rPr lang="en-US" noProof="0" dirty="0"/>
              <a:t>Click to add text                         </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8128800" y="3261674"/>
            <a:ext cx="3704400" cy="2663926"/>
          </a:xfrm>
        </p:spPr>
        <p:txBody>
          <a:bodyPr/>
          <a:lstStyle>
            <a:lvl1pPr marL="0" indent="0">
              <a:buNone/>
              <a:defRPr sz="1300"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358800" y="5559690"/>
            <a:ext cx="9935606" cy="365909"/>
          </a:xfrm>
          <a:prstGeom prst="rect">
            <a:avLst/>
          </a:prstGeom>
        </p:spPr>
        <p:txBody>
          <a:bodyPr vert="horz" lIns="0" tIns="0" rIns="0" bIns="0" rtlCol="0" anchor="b" anchorCtr="0"/>
          <a:lstStyle>
            <a:lvl1pPr marL="133200" indent="-133200" algn="l">
              <a:buFont typeface="+mj-lt"/>
              <a:buAutoNum type="arabicPeriod"/>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358775" y="1355658"/>
            <a:ext cx="11472863" cy="365909"/>
          </a:xfrm>
        </p:spPr>
        <p:txBody>
          <a:bodyPr/>
          <a:lstStyle>
            <a:lvl1pPr marL="0" indent="0">
              <a:buNone/>
              <a:defRPr b="1"/>
            </a:lvl1pPr>
            <a:lvl2pPr marL="180000" indent="0">
              <a:buNone/>
              <a:defRPr/>
            </a:lvl2pPr>
            <a:lvl3pPr marL="360000" indent="0">
              <a:buNone/>
              <a:defRPr/>
            </a:lvl3pPr>
            <a:lvl4pPr>
              <a:buNone/>
              <a:defRPr/>
            </a:lvl4pPr>
            <a:lvl5pPr>
              <a:buNone/>
              <a:defRPr/>
            </a:lvl5pPr>
          </a:lstStyle>
          <a:p>
            <a:pPr lvl="0"/>
            <a:r>
              <a:rPr lang="en-US" dirty="0"/>
              <a:t>Click to edit Master text styles</a:t>
            </a:r>
          </a:p>
        </p:txBody>
      </p:sp>
    </p:spTree>
    <p:extLst>
      <p:ext uri="{BB962C8B-B14F-4D97-AF65-F5344CB8AC3E}">
        <p14:creationId xmlns:p14="http://schemas.microsoft.com/office/powerpoint/2010/main" val="3999546054"/>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9556"/>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grpSp>
        <p:nvGrpSpPr>
          <p:cNvPr id="109" name="Group 108">
            <a:extLst>
              <a:ext uri="{FF2B5EF4-FFF2-40B4-BE49-F238E27FC236}">
                <a16:creationId xmlns:a16="http://schemas.microsoft.com/office/drawing/2014/main" id="{EF1432D5-A3F9-115B-962B-388A466D0024}"/>
              </a:ext>
            </a:extLst>
          </p:cNvPr>
          <p:cNvGrpSpPr/>
          <p:nvPr userDrawn="1"/>
        </p:nvGrpSpPr>
        <p:grpSpPr>
          <a:xfrm>
            <a:off x="6558257" y="0"/>
            <a:ext cx="5633743" cy="6858001"/>
            <a:chOff x="6558257" y="0"/>
            <a:chExt cx="5633743" cy="6858001"/>
          </a:xfrm>
          <a:solidFill>
            <a:schemeClr val="bg2"/>
          </a:solidFill>
        </p:grpSpPr>
        <p:sp>
          <p:nvSpPr>
            <p:cNvPr id="7" name="Freeform 5">
              <a:extLst>
                <a:ext uri="{FF2B5EF4-FFF2-40B4-BE49-F238E27FC236}">
                  <a16:creationId xmlns:a16="http://schemas.microsoft.com/office/drawing/2014/main" id="{024A1C9F-3168-578B-8BDE-5FD7886BD37A}"/>
                </a:ext>
              </a:extLst>
            </p:cNvPr>
            <p:cNvSpPr>
              <a:spLocks/>
            </p:cNvSpPr>
            <p:nvPr/>
          </p:nvSpPr>
          <p:spPr bwMode="auto">
            <a:xfrm>
              <a:off x="10458824" y="2544977"/>
              <a:ext cx="1414713" cy="929669"/>
            </a:xfrm>
            <a:custGeom>
              <a:avLst/>
              <a:gdLst>
                <a:gd name="T0" fmla="*/ 156 w 401"/>
                <a:gd name="T1" fmla="*/ 225 h 264"/>
                <a:gd name="T2" fmla="*/ 0 w 401"/>
                <a:gd name="T3" fmla="*/ 34 h 264"/>
                <a:gd name="T4" fmla="*/ 246 w 401"/>
                <a:gd name="T5" fmla="*/ 39 h 264"/>
                <a:gd name="T6" fmla="*/ 401 w 401"/>
                <a:gd name="T7" fmla="*/ 229 h 264"/>
                <a:gd name="T8" fmla="*/ 156 w 401"/>
                <a:gd name="T9" fmla="*/ 225 h 264"/>
              </a:gdLst>
              <a:ahLst/>
              <a:cxnLst>
                <a:cxn ang="0">
                  <a:pos x="T0" y="T1"/>
                </a:cxn>
                <a:cxn ang="0">
                  <a:pos x="T2" y="T3"/>
                </a:cxn>
                <a:cxn ang="0">
                  <a:pos x="T4" y="T5"/>
                </a:cxn>
                <a:cxn ang="0">
                  <a:pos x="T6" y="T7"/>
                </a:cxn>
                <a:cxn ang="0">
                  <a:pos x="T8" y="T9"/>
                </a:cxn>
              </a:cxnLst>
              <a:rect l="0" t="0" r="r" b="b"/>
              <a:pathLst>
                <a:path w="401" h="264">
                  <a:moveTo>
                    <a:pt x="156" y="225"/>
                  </a:moveTo>
                  <a:cubicBezTo>
                    <a:pt x="75" y="186"/>
                    <a:pt x="21" y="115"/>
                    <a:pt x="0" y="34"/>
                  </a:cubicBezTo>
                  <a:cubicBezTo>
                    <a:pt x="76" y="1"/>
                    <a:pt x="166" y="0"/>
                    <a:pt x="246" y="39"/>
                  </a:cubicBezTo>
                  <a:cubicBezTo>
                    <a:pt x="327" y="78"/>
                    <a:pt x="381" y="149"/>
                    <a:pt x="401" y="229"/>
                  </a:cubicBezTo>
                  <a:cubicBezTo>
                    <a:pt x="326" y="263"/>
                    <a:pt x="236" y="264"/>
                    <a:pt x="156" y="22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a:extLst>
                <a:ext uri="{FF2B5EF4-FFF2-40B4-BE49-F238E27FC236}">
                  <a16:creationId xmlns:a16="http://schemas.microsoft.com/office/drawing/2014/main" id="{328E937B-75AD-DF1D-7917-61D54E6247C5}"/>
                </a:ext>
              </a:extLst>
            </p:cNvPr>
            <p:cNvSpPr>
              <a:spLocks/>
            </p:cNvSpPr>
            <p:nvPr/>
          </p:nvSpPr>
          <p:spPr bwMode="auto">
            <a:xfrm>
              <a:off x="8472451" y="2068594"/>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a:extLst>
                <a:ext uri="{FF2B5EF4-FFF2-40B4-BE49-F238E27FC236}">
                  <a16:creationId xmlns:a16="http://schemas.microsoft.com/office/drawing/2014/main" id="{C85033FA-793E-AA01-0AB1-F5E7C6942C1A}"/>
                </a:ext>
              </a:extLst>
            </p:cNvPr>
            <p:cNvSpPr>
              <a:spLocks/>
            </p:cNvSpPr>
            <p:nvPr/>
          </p:nvSpPr>
          <p:spPr bwMode="auto">
            <a:xfrm>
              <a:off x="8172185" y="4496704"/>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a:extLst>
                <a:ext uri="{FF2B5EF4-FFF2-40B4-BE49-F238E27FC236}">
                  <a16:creationId xmlns:a16="http://schemas.microsoft.com/office/drawing/2014/main" id="{969D7882-626D-04E8-A8B2-115119BF2A22}"/>
                </a:ext>
              </a:extLst>
            </p:cNvPr>
            <p:cNvSpPr>
              <a:spLocks/>
            </p:cNvSpPr>
            <p:nvPr/>
          </p:nvSpPr>
          <p:spPr bwMode="auto">
            <a:xfrm>
              <a:off x="7199209" y="3823993"/>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0">
              <a:extLst>
                <a:ext uri="{FF2B5EF4-FFF2-40B4-BE49-F238E27FC236}">
                  <a16:creationId xmlns:a16="http://schemas.microsoft.com/office/drawing/2014/main" id="{1CCD7702-4DED-B05D-E109-C679BDCF70CF}"/>
                </a:ext>
              </a:extLst>
            </p:cNvPr>
            <p:cNvSpPr>
              <a:spLocks/>
            </p:cNvSpPr>
            <p:nvPr/>
          </p:nvSpPr>
          <p:spPr bwMode="auto">
            <a:xfrm>
              <a:off x="8027827" y="5746848"/>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1">
              <a:extLst>
                <a:ext uri="{FF2B5EF4-FFF2-40B4-BE49-F238E27FC236}">
                  <a16:creationId xmlns:a16="http://schemas.microsoft.com/office/drawing/2014/main" id="{11FDB7A3-B7E0-6D67-D723-C1A2324C96FE}"/>
                </a:ext>
              </a:extLst>
            </p:cNvPr>
            <p:cNvSpPr>
              <a:spLocks/>
            </p:cNvSpPr>
            <p:nvPr/>
          </p:nvSpPr>
          <p:spPr bwMode="auto">
            <a:xfrm>
              <a:off x="10539665" y="5498552"/>
              <a:ext cx="444624" cy="609193"/>
            </a:xfrm>
            <a:custGeom>
              <a:avLst/>
              <a:gdLst>
                <a:gd name="T0" fmla="*/ 103 w 126"/>
                <a:gd name="T1" fmla="*/ 110 h 173"/>
                <a:gd name="T2" fmla="*/ 12 w 126"/>
                <a:gd name="T3" fmla="*/ 173 h 173"/>
                <a:gd name="T4" fmla="*/ 23 w 126"/>
                <a:gd name="T5" fmla="*/ 63 h 173"/>
                <a:gd name="T6" fmla="*/ 114 w 126"/>
                <a:gd name="T7" fmla="*/ 0 h 173"/>
                <a:gd name="T8" fmla="*/ 103 w 126"/>
                <a:gd name="T9" fmla="*/ 110 h 173"/>
              </a:gdLst>
              <a:ahLst/>
              <a:cxnLst>
                <a:cxn ang="0">
                  <a:pos x="T0" y="T1"/>
                </a:cxn>
                <a:cxn ang="0">
                  <a:pos x="T2" y="T3"/>
                </a:cxn>
                <a:cxn ang="0">
                  <a:pos x="T4" y="T5"/>
                </a:cxn>
                <a:cxn ang="0">
                  <a:pos x="T6" y="T7"/>
                </a:cxn>
                <a:cxn ang="0">
                  <a:pos x="T8" y="T9"/>
                </a:cxn>
              </a:cxnLst>
              <a:rect l="0" t="0" r="r" b="b"/>
              <a:pathLst>
                <a:path w="126" h="173">
                  <a:moveTo>
                    <a:pt x="103" y="110"/>
                  </a:moveTo>
                  <a:cubicBezTo>
                    <a:pt x="82" y="145"/>
                    <a:pt x="49" y="167"/>
                    <a:pt x="12" y="173"/>
                  </a:cubicBezTo>
                  <a:cubicBezTo>
                    <a:pt x="0" y="138"/>
                    <a:pt x="2" y="98"/>
                    <a:pt x="23" y="63"/>
                  </a:cubicBezTo>
                  <a:cubicBezTo>
                    <a:pt x="43" y="28"/>
                    <a:pt x="77" y="7"/>
                    <a:pt x="114" y="0"/>
                  </a:cubicBezTo>
                  <a:cubicBezTo>
                    <a:pt x="126" y="36"/>
                    <a:pt x="123" y="76"/>
                    <a:pt x="103" y="1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2">
              <a:extLst>
                <a:ext uri="{FF2B5EF4-FFF2-40B4-BE49-F238E27FC236}">
                  <a16:creationId xmlns:a16="http://schemas.microsoft.com/office/drawing/2014/main" id="{4756103D-ABD1-2B3D-AC33-EC23E5C5FFEA}"/>
                </a:ext>
              </a:extLst>
            </p:cNvPr>
            <p:cNvSpPr>
              <a:spLocks/>
            </p:cNvSpPr>
            <p:nvPr/>
          </p:nvSpPr>
          <p:spPr bwMode="auto">
            <a:xfrm>
              <a:off x="11091114" y="4620852"/>
              <a:ext cx="762213" cy="1157755"/>
            </a:xfrm>
            <a:custGeom>
              <a:avLst/>
              <a:gdLst>
                <a:gd name="T0" fmla="*/ 185 w 217"/>
                <a:gd name="T1" fmla="*/ 202 h 328"/>
                <a:gd name="T2" fmla="*/ 27 w 217"/>
                <a:gd name="T3" fmla="*/ 328 h 328"/>
                <a:gd name="T4" fmla="*/ 33 w 217"/>
                <a:gd name="T5" fmla="*/ 127 h 328"/>
                <a:gd name="T6" fmla="*/ 190 w 217"/>
                <a:gd name="T7" fmla="*/ 0 h 328"/>
                <a:gd name="T8" fmla="*/ 185 w 217"/>
                <a:gd name="T9" fmla="*/ 202 h 328"/>
              </a:gdLst>
              <a:ahLst/>
              <a:cxnLst>
                <a:cxn ang="0">
                  <a:pos x="T0" y="T1"/>
                </a:cxn>
                <a:cxn ang="0">
                  <a:pos x="T2" y="T3"/>
                </a:cxn>
                <a:cxn ang="0">
                  <a:pos x="T4" y="T5"/>
                </a:cxn>
                <a:cxn ang="0">
                  <a:pos x="T6" y="T7"/>
                </a:cxn>
                <a:cxn ang="0">
                  <a:pos x="T8" y="T9"/>
                </a:cxn>
              </a:cxnLst>
              <a:rect l="0" t="0" r="r" b="b"/>
              <a:pathLst>
                <a:path w="217" h="328">
                  <a:moveTo>
                    <a:pt x="185" y="202"/>
                  </a:moveTo>
                  <a:cubicBezTo>
                    <a:pt x="152" y="268"/>
                    <a:pt x="93" y="312"/>
                    <a:pt x="27" y="328"/>
                  </a:cubicBezTo>
                  <a:cubicBezTo>
                    <a:pt x="0" y="266"/>
                    <a:pt x="0" y="192"/>
                    <a:pt x="33" y="127"/>
                  </a:cubicBezTo>
                  <a:cubicBezTo>
                    <a:pt x="65" y="61"/>
                    <a:pt x="124" y="17"/>
                    <a:pt x="190" y="0"/>
                  </a:cubicBezTo>
                  <a:cubicBezTo>
                    <a:pt x="217" y="63"/>
                    <a:pt x="217" y="136"/>
                    <a:pt x="185"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3">
              <a:extLst>
                <a:ext uri="{FF2B5EF4-FFF2-40B4-BE49-F238E27FC236}">
                  <a16:creationId xmlns:a16="http://schemas.microsoft.com/office/drawing/2014/main" id="{A4FA5AC8-FF67-D98B-99E5-ED07F35712DC}"/>
                </a:ext>
              </a:extLst>
            </p:cNvPr>
            <p:cNvSpPr>
              <a:spLocks/>
            </p:cNvSpPr>
            <p:nvPr/>
          </p:nvSpPr>
          <p:spPr bwMode="auto">
            <a:xfrm>
              <a:off x="10071943" y="272774"/>
              <a:ext cx="845941" cy="984525"/>
            </a:xfrm>
            <a:custGeom>
              <a:avLst/>
              <a:gdLst>
                <a:gd name="T0" fmla="*/ 185 w 240"/>
                <a:gd name="T1" fmla="*/ 91 h 280"/>
                <a:gd name="T2" fmla="*/ 225 w 240"/>
                <a:gd name="T3" fmla="*/ 280 h 280"/>
                <a:gd name="T4" fmla="*/ 55 w 240"/>
                <a:gd name="T5" fmla="*/ 189 h 280"/>
                <a:gd name="T6" fmla="*/ 15 w 240"/>
                <a:gd name="T7" fmla="*/ 0 h 280"/>
                <a:gd name="T8" fmla="*/ 185 w 240"/>
                <a:gd name="T9" fmla="*/ 91 h 280"/>
              </a:gdLst>
              <a:ahLst/>
              <a:cxnLst>
                <a:cxn ang="0">
                  <a:pos x="T0" y="T1"/>
                </a:cxn>
                <a:cxn ang="0">
                  <a:pos x="T2" y="T3"/>
                </a:cxn>
                <a:cxn ang="0">
                  <a:pos x="T4" y="T5"/>
                </a:cxn>
                <a:cxn ang="0">
                  <a:pos x="T6" y="T7"/>
                </a:cxn>
                <a:cxn ang="0">
                  <a:pos x="T8" y="T9"/>
                </a:cxn>
              </a:cxnLst>
              <a:rect l="0" t="0" r="r" b="b"/>
              <a:pathLst>
                <a:path w="240" h="280">
                  <a:moveTo>
                    <a:pt x="185" y="91"/>
                  </a:moveTo>
                  <a:cubicBezTo>
                    <a:pt x="227" y="147"/>
                    <a:pt x="240" y="216"/>
                    <a:pt x="225" y="280"/>
                  </a:cubicBezTo>
                  <a:cubicBezTo>
                    <a:pt x="160" y="276"/>
                    <a:pt x="97" y="245"/>
                    <a:pt x="55" y="189"/>
                  </a:cubicBezTo>
                  <a:cubicBezTo>
                    <a:pt x="13" y="133"/>
                    <a:pt x="0" y="64"/>
                    <a:pt x="15" y="0"/>
                  </a:cubicBezTo>
                  <a:cubicBezTo>
                    <a:pt x="80" y="4"/>
                    <a:pt x="143" y="35"/>
                    <a:pt x="185" y="9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Shape 106">
              <a:extLst>
                <a:ext uri="{FF2B5EF4-FFF2-40B4-BE49-F238E27FC236}">
                  <a16:creationId xmlns:a16="http://schemas.microsoft.com/office/drawing/2014/main" id="{E97028E4-1F95-1D28-439C-967F723B86D4}"/>
                </a:ext>
              </a:extLst>
            </p:cNvPr>
            <p:cNvSpPr>
              <a:spLocks/>
            </p:cNvSpPr>
            <p:nvPr/>
          </p:nvSpPr>
          <p:spPr bwMode="auto">
            <a:xfrm>
              <a:off x="11969989" y="3795700"/>
              <a:ext cx="222011" cy="1279191"/>
            </a:xfrm>
            <a:custGeom>
              <a:avLst/>
              <a:gdLst>
                <a:gd name="connsiteX0" fmla="*/ 222011 w 222011"/>
                <a:gd name="connsiteY0" fmla="*/ 0 h 1279191"/>
                <a:gd name="connsiteX1" fmla="*/ 222011 w 222011"/>
                <a:gd name="connsiteY1" fmla="*/ 1279191 h 1279191"/>
                <a:gd name="connsiteX2" fmla="*/ 182381 w 222011"/>
                <a:gd name="connsiteY2" fmla="*/ 1227648 h 1279191"/>
                <a:gd name="connsiteX3" fmla="*/ 14142 w 222011"/>
                <a:gd name="connsiteY3" fmla="*/ 804179 h 1279191"/>
                <a:gd name="connsiteX4" fmla="*/ 185629 w 222011"/>
                <a:gd name="connsiteY4" fmla="*/ 47028 h 1279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11" h="1279191">
                  <a:moveTo>
                    <a:pt x="222011" y="0"/>
                  </a:moveTo>
                  <a:lnTo>
                    <a:pt x="222011" y="1279191"/>
                  </a:lnTo>
                  <a:lnTo>
                    <a:pt x="182381" y="1227648"/>
                  </a:lnTo>
                  <a:cubicBezTo>
                    <a:pt x="97821" y="1104393"/>
                    <a:pt x="38805" y="960889"/>
                    <a:pt x="14142" y="804179"/>
                  </a:cubicBezTo>
                  <a:cubicBezTo>
                    <a:pt x="-32102" y="526855"/>
                    <a:pt x="37649" y="260316"/>
                    <a:pt x="185629" y="470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7" name="Freeform 15">
              <a:extLst>
                <a:ext uri="{FF2B5EF4-FFF2-40B4-BE49-F238E27FC236}">
                  <a16:creationId xmlns:a16="http://schemas.microsoft.com/office/drawing/2014/main" id="{04B4D291-0C14-3E70-A9E2-A9A414F7DCD8}"/>
                </a:ext>
              </a:extLst>
            </p:cNvPr>
            <p:cNvSpPr>
              <a:spLocks/>
            </p:cNvSpPr>
            <p:nvPr/>
          </p:nvSpPr>
          <p:spPr bwMode="auto">
            <a:xfrm>
              <a:off x="6878733" y="1635518"/>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6">
              <a:extLst>
                <a:ext uri="{FF2B5EF4-FFF2-40B4-BE49-F238E27FC236}">
                  <a16:creationId xmlns:a16="http://schemas.microsoft.com/office/drawing/2014/main" id="{20AC9553-328E-B9EA-F074-A9482E9681C6}"/>
                </a:ext>
              </a:extLst>
            </p:cNvPr>
            <p:cNvSpPr>
              <a:spLocks/>
            </p:cNvSpPr>
            <p:nvPr/>
          </p:nvSpPr>
          <p:spPr bwMode="auto">
            <a:xfrm>
              <a:off x="9621545" y="5524536"/>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7">
              <a:extLst>
                <a:ext uri="{FF2B5EF4-FFF2-40B4-BE49-F238E27FC236}">
                  <a16:creationId xmlns:a16="http://schemas.microsoft.com/office/drawing/2014/main" id="{E9213E32-D0DB-9F57-2BDB-C34A607EDCA1}"/>
                </a:ext>
              </a:extLst>
            </p:cNvPr>
            <p:cNvSpPr>
              <a:spLocks/>
            </p:cNvSpPr>
            <p:nvPr/>
          </p:nvSpPr>
          <p:spPr bwMode="auto">
            <a:xfrm>
              <a:off x="8940173" y="3171493"/>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Shape 86">
              <a:extLst>
                <a:ext uri="{FF2B5EF4-FFF2-40B4-BE49-F238E27FC236}">
                  <a16:creationId xmlns:a16="http://schemas.microsoft.com/office/drawing/2014/main" id="{8F3583FA-2F33-BF1D-EB69-85FAFEFCA696}"/>
                </a:ext>
              </a:extLst>
            </p:cNvPr>
            <p:cNvSpPr>
              <a:spLocks/>
            </p:cNvSpPr>
            <p:nvPr/>
          </p:nvSpPr>
          <p:spPr bwMode="auto">
            <a:xfrm>
              <a:off x="10789043" y="0"/>
              <a:ext cx="487585" cy="676978"/>
            </a:xfrm>
            <a:custGeom>
              <a:avLst/>
              <a:gdLst>
                <a:gd name="connsiteX0" fmla="*/ 11666 w 487585"/>
                <a:gd name="connsiteY0" fmla="*/ 0 h 676978"/>
                <a:gd name="connsiteX1" fmla="*/ 434755 w 487585"/>
                <a:gd name="connsiteY1" fmla="*/ 0 h 676978"/>
                <a:gd name="connsiteX2" fmla="*/ 477547 w 487585"/>
                <a:gd name="connsiteY2" fmla="*/ 138465 h 676978"/>
                <a:gd name="connsiteX3" fmla="*/ 332868 w 487585"/>
                <a:gd name="connsiteY3" fmla="*/ 676978 h 676978"/>
                <a:gd name="connsiteX4" fmla="*/ 11750 w 487585"/>
                <a:gd name="connsiteY4" fmla="*/ 219418 h 676978"/>
                <a:gd name="connsiteX5" fmla="*/ 558 w 487585"/>
                <a:gd name="connsiteY5" fmla="*/ 70930 h 676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7585" h="676978">
                  <a:moveTo>
                    <a:pt x="11666" y="0"/>
                  </a:moveTo>
                  <a:lnTo>
                    <a:pt x="434755" y="0"/>
                  </a:lnTo>
                  <a:lnTo>
                    <a:pt x="477547" y="138465"/>
                  </a:lnTo>
                  <a:cubicBezTo>
                    <a:pt x="512835" y="339087"/>
                    <a:pt x="452846" y="532670"/>
                    <a:pt x="332868" y="676978"/>
                  </a:cubicBezTo>
                  <a:cubicBezTo>
                    <a:pt x="170545" y="585466"/>
                    <a:pt x="47038" y="420040"/>
                    <a:pt x="11750" y="219418"/>
                  </a:cubicBezTo>
                  <a:cubicBezTo>
                    <a:pt x="2046" y="169262"/>
                    <a:pt x="-1483" y="119546"/>
                    <a:pt x="558" y="709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1" name="Freeform 19">
              <a:extLst>
                <a:ext uri="{FF2B5EF4-FFF2-40B4-BE49-F238E27FC236}">
                  <a16:creationId xmlns:a16="http://schemas.microsoft.com/office/drawing/2014/main" id="{10700D61-F3FB-15D2-6EB2-CBB5088B3C09}"/>
                </a:ext>
              </a:extLst>
            </p:cNvPr>
            <p:cNvSpPr>
              <a:spLocks/>
            </p:cNvSpPr>
            <p:nvPr/>
          </p:nvSpPr>
          <p:spPr bwMode="auto">
            <a:xfrm>
              <a:off x="10686911" y="3607455"/>
              <a:ext cx="1189514" cy="1013397"/>
            </a:xfrm>
            <a:custGeom>
              <a:avLst/>
              <a:gdLst>
                <a:gd name="T0" fmla="*/ 254 w 337"/>
                <a:gd name="T1" fmla="*/ 221 h 288"/>
                <a:gd name="T2" fmla="*/ 0 w 337"/>
                <a:gd name="T3" fmla="*/ 258 h 288"/>
                <a:gd name="T4" fmla="*/ 126 w 337"/>
                <a:gd name="T5" fmla="*/ 50 h 288"/>
                <a:gd name="T6" fmla="*/ 310 w 337"/>
                <a:gd name="T7" fmla="*/ 16 h 288"/>
                <a:gd name="T8" fmla="*/ 331 w 337"/>
                <a:gd name="T9" fmla="*/ 41 h 288"/>
                <a:gd name="T10" fmla="*/ 254 w 337"/>
                <a:gd name="T11" fmla="*/ 221 h 288"/>
              </a:gdLst>
              <a:ahLst/>
              <a:cxnLst>
                <a:cxn ang="0">
                  <a:pos x="T0" y="T1"/>
                </a:cxn>
                <a:cxn ang="0">
                  <a:pos x="T2" y="T3"/>
                </a:cxn>
                <a:cxn ang="0">
                  <a:pos x="T4" y="T5"/>
                </a:cxn>
                <a:cxn ang="0">
                  <a:pos x="T6" y="T7"/>
                </a:cxn>
                <a:cxn ang="0">
                  <a:pos x="T8" y="T9"/>
                </a:cxn>
                <a:cxn ang="0">
                  <a:pos x="T10" y="T11"/>
                </a:cxn>
              </a:cxnLst>
              <a:rect l="0" t="0" r="r" b="b"/>
              <a:pathLst>
                <a:path w="337" h="288">
                  <a:moveTo>
                    <a:pt x="254" y="221"/>
                  </a:moveTo>
                  <a:cubicBezTo>
                    <a:pt x="197" y="267"/>
                    <a:pt x="105" y="288"/>
                    <a:pt x="0" y="258"/>
                  </a:cubicBezTo>
                  <a:cubicBezTo>
                    <a:pt x="64" y="173"/>
                    <a:pt x="59" y="104"/>
                    <a:pt x="126" y="50"/>
                  </a:cubicBezTo>
                  <a:cubicBezTo>
                    <a:pt x="181" y="6"/>
                    <a:pt x="246" y="0"/>
                    <a:pt x="310" y="16"/>
                  </a:cubicBezTo>
                  <a:cubicBezTo>
                    <a:pt x="321" y="19"/>
                    <a:pt x="330" y="30"/>
                    <a:pt x="331" y="41"/>
                  </a:cubicBezTo>
                  <a:cubicBezTo>
                    <a:pt x="337" y="100"/>
                    <a:pt x="311" y="176"/>
                    <a:pt x="254" y="22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Shape 104">
              <a:extLst>
                <a:ext uri="{FF2B5EF4-FFF2-40B4-BE49-F238E27FC236}">
                  <a16:creationId xmlns:a16="http://schemas.microsoft.com/office/drawing/2014/main" id="{F7DF9D59-6400-A709-F3BF-6AFF6089086C}"/>
                </a:ext>
              </a:extLst>
            </p:cNvPr>
            <p:cNvSpPr>
              <a:spLocks/>
            </p:cNvSpPr>
            <p:nvPr/>
          </p:nvSpPr>
          <p:spPr bwMode="auto">
            <a:xfrm>
              <a:off x="11674412" y="1300607"/>
              <a:ext cx="517588" cy="1683010"/>
            </a:xfrm>
            <a:custGeom>
              <a:avLst/>
              <a:gdLst>
                <a:gd name="connsiteX0" fmla="*/ 410053 w 517588"/>
                <a:gd name="connsiteY0" fmla="*/ 0 h 1683010"/>
                <a:gd name="connsiteX1" fmla="*/ 517588 w 517588"/>
                <a:gd name="connsiteY1" fmla="*/ 236418 h 1683010"/>
                <a:gd name="connsiteX2" fmla="*/ 517588 w 517588"/>
                <a:gd name="connsiteY2" fmla="*/ 1666571 h 1683010"/>
                <a:gd name="connsiteX3" fmla="*/ 488597 w 517588"/>
                <a:gd name="connsiteY3" fmla="*/ 1681308 h 1683010"/>
                <a:gd name="connsiteX4" fmla="*/ 434763 w 517588"/>
                <a:gd name="connsiteY4" fmla="*/ 1674258 h 1683010"/>
                <a:gd name="connsiteX5" fmla="*/ 7626 w 517588"/>
                <a:gd name="connsiteY5" fmla="*/ 1057426 h 1683010"/>
                <a:gd name="connsiteX6" fmla="*/ 410053 w 517588"/>
                <a:gd name="connsiteY6" fmla="*/ 0 h 1683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7588" h="1683010">
                  <a:moveTo>
                    <a:pt x="410053" y="0"/>
                  </a:moveTo>
                  <a:lnTo>
                    <a:pt x="517588" y="236418"/>
                  </a:lnTo>
                  <a:lnTo>
                    <a:pt x="517588" y="1666571"/>
                  </a:lnTo>
                  <a:lnTo>
                    <a:pt x="488597" y="1681308"/>
                  </a:lnTo>
                  <a:cubicBezTo>
                    <a:pt x="470946" y="1684833"/>
                    <a:pt x="452414" y="1683070"/>
                    <a:pt x="434763" y="1674258"/>
                  </a:cubicBezTo>
                  <a:cubicBezTo>
                    <a:pt x="215899" y="1586140"/>
                    <a:pt x="46456" y="1342932"/>
                    <a:pt x="7626" y="1057426"/>
                  </a:cubicBezTo>
                  <a:cubicBezTo>
                    <a:pt x="-34735" y="775446"/>
                    <a:pt x="99407" y="296080"/>
                    <a:pt x="41005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6" name="Freeform: Shape 95">
              <a:extLst>
                <a:ext uri="{FF2B5EF4-FFF2-40B4-BE49-F238E27FC236}">
                  <a16:creationId xmlns:a16="http://schemas.microsoft.com/office/drawing/2014/main" id="{0452F7D4-5702-5939-561B-74075C1FA01D}"/>
                </a:ext>
              </a:extLst>
            </p:cNvPr>
            <p:cNvSpPr>
              <a:spLocks/>
            </p:cNvSpPr>
            <p:nvPr/>
          </p:nvSpPr>
          <p:spPr bwMode="auto">
            <a:xfrm>
              <a:off x="9755429" y="6304270"/>
              <a:ext cx="578941" cy="553729"/>
            </a:xfrm>
            <a:custGeom>
              <a:avLst/>
              <a:gdLst>
                <a:gd name="connsiteX0" fmla="*/ 512809 w 578941"/>
                <a:gd name="connsiteY0" fmla="*/ 449 h 553729"/>
                <a:gd name="connsiteX1" fmla="*/ 569069 w 578941"/>
                <a:gd name="connsiteY1" fmla="*/ 42849 h 553729"/>
                <a:gd name="connsiteX2" fmla="*/ 502260 w 578941"/>
                <a:gd name="connsiteY2" fmla="*/ 449184 h 553729"/>
                <a:gd name="connsiteX3" fmla="*/ 415528 w 578941"/>
                <a:gd name="connsiteY3" fmla="*/ 553729 h 553729"/>
                <a:gd name="connsiteX4" fmla="*/ 0 w 578941"/>
                <a:gd name="connsiteY4" fmla="*/ 553729 h 553729"/>
                <a:gd name="connsiteX5" fmla="*/ 20539 w 578941"/>
                <a:gd name="connsiteY5" fmla="*/ 441234 h 553729"/>
                <a:gd name="connsiteX6" fmla="*/ 140090 w 578941"/>
                <a:gd name="connsiteY6" fmla="*/ 180649 h 553729"/>
                <a:gd name="connsiteX7" fmla="*/ 512809 w 578941"/>
                <a:gd name="connsiteY7" fmla="*/ 449 h 55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941" h="553729">
                  <a:moveTo>
                    <a:pt x="512809" y="449"/>
                  </a:moveTo>
                  <a:cubicBezTo>
                    <a:pt x="540939" y="-3085"/>
                    <a:pt x="565552" y="14582"/>
                    <a:pt x="569069" y="42849"/>
                  </a:cubicBezTo>
                  <a:cubicBezTo>
                    <a:pt x="593682" y="208916"/>
                    <a:pt x="572585" y="332583"/>
                    <a:pt x="502260" y="449184"/>
                  </a:cubicBezTo>
                  <a:lnTo>
                    <a:pt x="415528" y="553729"/>
                  </a:lnTo>
                  <a:lnTo>
                    <a:pt x="0" y="553729"/>
                  </a:lnTo>
                  <a:lnTo>
                    <a:pt x="20539" y="441234"/>
                  </a:lnTo>
                  <a:cubicBezTo>
                    <a:pt x="41636" y="345833"/>
                    <a:pt x="73282" y="256616"/>
                    <a:pt x="140090" y="180649"/>
                  </a:cubicBezTo>
                  <a:cubicBezTo>
                    <a:pt x="245576" y="56982"/>
                    <a:pt x="368644" y="11049"/>
                    <a:pt x="5128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4" name="Freeform 22">
              <a:extLst>
                <a:ext uri="{FF2B5EF4-FFF2-40B4-BE49-F238E27FC236}">
                  <a16:creationId xmlns:a16="http://schemas.microsoft.com/office/drawing/2014/main" id="{74646E50-FBF3-0088-2175-0B4AA8AD7891}"/>
                </a:ext>
              </a:extLst>
            </p:cNvPr>
            <p:cNvSpPr>
              <a:spLocks/>
            </p:cNvSpPr>
            <p:nvPr/>
          </p:nvSpPr>
          <p:spPr bwMode="auto">
            <a:xfrm>
              <a:off x="7886355" y="3408241"/>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Shape 105">
              <a:extLst>
                <a:ext uri="{FF2B5EF4-FFF2-40B4-BE49-F238E27FC236}">
                  <a16:creationId xmlns:a16="http://schemas.microsoft.com/office/drawing/2014/main" id="{4554A76D-DF4B-FB5D-43F3-1DCDEE53156F}"/>
                </a:ext>
              </a:extLst>
            </p:cNvPr>
            <p:cNvSpPr>
              <a:spLocks/>
            </p:cNvSpPr>
            <p:nvPr/>
          </p:nvSpPr>
          <p:spPr bwMode="auto">
            <a:xfrm>
              <a:off x="11906788" y="56196"/>
              <a:ext cx="285212" cy="1094774"/>
            </a:xfrm>
            <a:custGeom>
              <a:avLst/>
              <a:gdLst>
                <a:gd name="connsiteX0" fmla="*/ 285212 w 285212"/>
                <a:gd name="connsiteY0" fmla="*/ 0 h 1094774"/>
                <a:gd name="connsiteX1" fmla="*/ 285212 w 285212"/>
                <a:gd name="connsiteY1" fmla="*/ 1094774 h 1094774"/>
                <a:gd name="connsiteX2" fmla="*/ 262203 w 285212"/>
                <a:gd name="connsiteY2" fmla="*/ 1093008 h 1094774"/>
                <a:gd name="connsiteX3" fmla="*/ 1075 w 285212"/>
                <a:gd name="connsiteY3" fmla="*/ 631602 h 1094774"/>
                <a:gd name="connsiteX4" fmla="*/ 232319 w 285212"/>
                <a:gd name="connsiteY4" fmla="*/ 64476 h 1094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212" h="1094774">
                  <a:moveTo>
                    <a:pt x="285212" y="0"/>
                  </a:moveTo>
                  <a:lnTo>
                    <a:pt x="285212" y="1094774"/>
                  </a:lnTo>
                  <a:lnTo>
                    <a:pt x="262203" y="1093008"/>
                  </a:lnTo>
                  <a:cubicBezTo>
                    <a:pt x="113995" y="1011998"/>
                    <a:pt x="-13040" y="839411"/>
                    <a:pt x="1075" y="631602"/>
                  </a:cubicBezTo>
                  <a:cubicBezTo>
                    <a:pt x="11661" y="483671"/>
                    <a:pt x="95690" y="250547"/>
                    <a:pt x="232319" y="6447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26" name="Freeform 24">
              <a:extLst>
                <a:ext uri="{FF2B5EF4-FFF2-40B4-BE49-F238E27FC236}">
                  <a16:creationId xmlns:a16="http://schemas.microsoft.com/office/drawing/2014/main" id="{E04086D5-8E23-8730-4AD4-716116683355}"/>
                </a:ext>
              </a:extLst>
            </p:cNvPr>
            <p:cNvSpPr>
              <a:spLocks/>
            </p:cNvSpPr>
            <p:nvPr/>
          </p:nvSpPr>
          <p:spPr bwMode="auto">
            <a:xfrm>
              <a:off x="11102663" y="633670"/>
              <a:ext cx="629403" cy="1022058"/>
            </a:xfrm>
            <a:custGeom>
              <a:avLst/>
              <a:gdLst>
                <a:gd name="T0" fmla="*/ 19 w 178"/>
                <a:gd name="T1" fmla="*/ 197 h 290"/>
                <a:gd name="T2" fmla="*/ 73 w 178"/>
                <a:gd name="T3" fmla="*/ 0 h 290"/>
                <a:gd name="T4" fmla="*/ 159 w 178"/>
                <a:gd name="T5" fmla="*/ 146 h 290"/>
                <a:gd name="T6" fmla="*/ 143 w 178"/>
                <a:gd name="T7" fmla="*/ 284 h 290"/>
                <a:gd name="T8" fmla="*/ 131 w 178"/>
                <a:gd name="T9" fmla="*/ 289 h 290"/>
                <a:gd name="T10" fmla="*/ 19 w 178"/>
                <a:gd name="T11" fmla="*/ 197 h 290"/>
              </a:gdLst>
              <a:ahLst/>
              <a:cxnLst>
                <a:cxn ang="0">
                  <a:pos x="T0" y="T1"/>
                </a:cxn>
                <a:cxn ang="0">
                  <a:pos x="T2" y="T3"/>
                </a:cxn>
                <a:cxn ang="0">
                  <a:pos x="T4" y="T5"/>
                </a:cxn>
                <a:cxn ang="0">
                  <a:pos x="T6" y="T7"/>
                </a:cxn>
                <a:cxn ang="0">
                  <a:pos x="T8" y="T9"/>
                </a:cxn>
                <a:cxn ang="0">
                  <a:pos x="T10" y="T11"/>
                </a:cxn>
              </a:cxnLst>
              <a:rect l="0" t="0" r="r" b="b"/>
              <a:pathLst>
                <a:path w="178" h="290">
                  <a:moveTo>
                    <a:pt x="19" y="197"/>
                  </a:moveTo>
                  <a:cubicBezTo>
                    <a:pt x="0" y="132"/>
                    <a:pt x="14" y="70"/>
                    <a:pt x="73" y="0"/>
                  </a:cubicBezTo>
                  <a:cubicBezTo>
                    <a:pt x="104" y="62"/>
                    <a:pt x="138" y="93"/>
                    <a:pt x="159" y="146"/>
                  </a:cubicBezTo>
                  <a:cubicBezTo>
                    <a:pt x="178" y="194"/>
                    <a:pt x="167" y="245"/>
                    <a:pt x="143" y="284"/>
                  </a:cubicBezTo>
                  <a:cubicBezTo>
                    <a:pt x="141" y="288"/>
                    <a:pt x="136" y="290"/>
                    <a:pt x="131" y="289"/>
                  </a:cubicBezTo>
                  <a:cubicBezTo>
                    <a:pt x="74" y="275"/>
                    <a:pt x="29" y="232"/>
                    <a:pt x="19" y="1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5">
              <a:extLst>
                <a:ext uri="{FF2B5EF4-FFF2-40B4-BE49-F238E27FC236}">
                  <a16:creationId xmlns:a16="http://schemas.microsoft.com/office/drawing/2014/main" id="{EEF01020-57F2-5D4D-8807-7E2676641E52}"/>
                </a:ext>
              </a:extLst>
            </p:cNvPr>
            <p:cNvSpPr>
              <a:spLocks/>
            </p:cNvSpPr>
            <p:nvPr/>
          </p:nvSpPr>
          <p:spPr bwMode="auto">
            <a:xfrm>
              <a:off x="9070095" y="1687487"/>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6">
              <a:extLst>
                <a:ext uri="{FF2B5EF4-FFF2-40B4-BE49-F238E27FC236}">
                  <a16:creationId xmlns:a16="http://schemas.microsoft.com/office/drawing/2014/main" id="{DC75AC61-26F9-0C1F-AB96-2139DE622023}"/>
                </a:ext>
              </a:extLst>
            </p:cNvPr>
            <p:cNvSpPr>
              <a:spLocks/>
            </p:cNvSpPr>
            <p:nvPr/>
          </p:nvSpPr>
          <p:spPr bwMode="auto">
            <a:xfrm>
              <a:off x="8460902" y="977244"/>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7">
              <a:extLst>
                <a:ext uri="{FF2B5EF4-FFF2-40B4-BE49-F238E27FC236}">
                  <a16:creationId xmlns:a16="http://schemas.microsoft.com/office/drawing/2014/main" id="{C4B91423-2AA4-D359-33FB-CFA2174E5E0D}"/>
                </a:ext>
              </a:extLst>
            </p:cNvPr>
            <p:cNvSpPr>
              <a:spLocks/>
            </p:cNvSpPr>
            <p:nvPr/>
          </p:nvSpPr>
          <p:spPr bwMode="auto">
            <a:xfrm>
              <a:off x="9621545" y="1182233"/>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11098F3A-017A-24C7-434C-B87142EBE9A8}"/>
                </a:ext>
              </a:extLst>
            </p:cNvPr>
            <p:cNvSpPr>
              <a:spLocks/>
            </p:cNvSpPr>
            <p:nvPr/>
          </p:nvSpPr>
          <p:spPr bwMode="auto">
            <a:xfrm>
              <a:off x="11385653" y="0"/>
              <a:ext cx="440759" cy="530420"/>
            </a:xfrm>
            <a:custGeom>
              <a:avLst/>
              <a:gdLst>
                <a:gd name="connsiteX0" fmla="*/ 46019 w 440759"/>
                <a:gd name="connsiteY0" fmla="*/ 0 h 530420"/>
                <a:gd name="connsiteX1" fmla="*/ 389756 w 440759"/>
                <a:gd name="connsiteY1" fmla="*/ 0 h 530420"/>
                <a:gd name="connsiteX2" fmla="*/ 426016 w 440759"/>
                <a:gd name="connsiteY2" fmla="*/ 88693 h 530420"/>
                <a:gd name="connsiteX3" fmla="*/ 440406 w 440759"/>
                <a:gd name="connsiteY3" fmla="*/ 230109 h 530420"/>
                <a:gd name="connsiteX4" fmla="*/ 292198 w 440759"/>
                <a:gd name="connsiteY4" fmla="*/ 518549 h 530420"/>
                <a:gd name="connsiteX5" fmla="*/ 246325 w 440759"/>
                <a:gd name="connsiteY5" fmla="*/ 529101 h 530420"/>
                <a:gd name="connsiteX6" fmla="*/ 6369 w 440759"/>
                <a:gd name="connsiteY6" fmla="*/ 282873 h 530420"/>
                <a:gd name="connsiteX7" fmla="*/ 43421 w 440759"/>
                <a:gd name="connsiteY7" fmla="*/ 6305 h 530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0759" h="530420">
                  <a:moveTo>
                    <a:pt x="46019" y="0"/>
                  </a:moveTo>
                  <a:lnTo>
                    <a:pt x="389756" y="0"/>
                  </a:lnTo>
                  <a:lnTo>
                    <a:pt x="426016" y="88693"/>
                  </a:lnTo>
                  <a:cubicBezTo>
                    <a:pt x="437319" y="133816"/>
                    <a:pt x="442171" y="180864"/>
                    <a:pt x="440406" y="230109"/>
                  </a:cubicBezTo>
                  <a:cubicBezTo>
                    <a:pt x="433349" y="353224"/>
                    <a:pt x="359245" y="451715"/>
                    <a:pt x="292198" y="518549"/>
                  </a:cubicBezTo>
                  <a:cubicBezTo>
                    <a:pt x="281612" y="529101"/>
                    <a:pt x="263968" y="532619"/>
                    <a:pt x="246325" y="529101"/>
                  </a:cubicBezTo>
                  <a:cubicBezTo>
                    <a:pt x="119289" y="490408"/>
                    <a:pt x="27541" y="398952"/>
                    <a:pt x="6369" y="282873"/>
                  </a:cubicBezTo>
                  <a:cubicBezTo>
                    <a:pt x="-11275" y="186140"/>
                    <a:pt x="9898" y="96442"/>
                    <a:pt x="43421" y="63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29">
              <a:extLst>
                <a:ext uri="{FF2B5EF4-FFF2-40B4-BE49-F238E27FC236}">
                  <a16:creationId xmlns:a16="http://schemas.microsoft.com/office/drawing/2014/main" id="{DA2C6237-47EE-C21F-2896-F3871EA83AFC}"/>
                </a:ext>
              </a:extLst>
            </p:cNvPr>
            <p:cNvSpPr>
              <a:spLocks/>
            </p:cNvSpPr>
            <p:nvPr/>
          </p:nvSpPr>
          <p:spPr bwMode="auto">
            <a:xfrm>
              <a:off x="8149088" y="70672"/>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Shape 98">
              <a:extLst>
                <a:ext uri="{FF2B5EF4-FFF2-40B4-BE49-F238E27FC236}">
                  <a16:creationId xmlns:a16="http://schemas.microsoft.com/office/drawing/2014/main" id="{D8019C3F-0941-AC2A-C521-3F17F530F76B}"/>
                </a:ext>
              </a:extLst>
            </p:cNvPr>
            <p:cNvSpPr>
              <a:spLocks/>
            </p:cNvSpPr>
            <p:nvPr/>
          </p:nvSpPr>
          <p:spPr bwMode="auto">
            <a:xfrm>
              <a:off x="10440609" y="6174150"/>
              <a:ext cx="632536" cy="683850"/>
            </a:xfrm>
            <a:custGeom>
              <a:avLst/>
              <a:gdLst>
                <a:gd name="connsiteX0" fmla="*/ 540680 w 632536"/>
                <a:gd name="connsiteY0" fmla="*/ 0 h 683850"/>
                <a:gd name="connsiteX1" fmla="*/ 586595 w 632536"/>
                <a:gd name="connsiteY1" fmla="*/ 31781 h 683850"/>
                <a:gd name="connsiteX2" fmla="*/ 551276 w 632536"/>
                <a:gd name="connsiteY2" fmla="*/ 572046 h 683850"/>
                <a:gd name="connsiteX3" fmla="*/ 459438 w 632536"/>
                <a:gd name="connsiteY3" fmla="*/ 683850 h 683850"/>
                <a:gd name="connsiteX4" fmla="*/ 0 w 632536"/>
                <a:gd name="connsiteY4" fmla="*/ 683850 h 683850"/>
                <a:gd name="connsiteX5" fmla="*/ 10898 w 632536"/>
                <a:gd name="connsiteY5" fmla="*/ 616627 h 683850"/>
                <a:gd name="connsiteX6" fmla="*/ 123919 w 632536"/>
                <a:gd name="connsiteY6" fmla="*/ 275430 h 683850"/>
                <a:gd name="connsiteX7" fmla="*/ 540680 w 632536"/>
                <a:gd name="connsiteY7" fmla="*/ 0 h 683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536" h="683850">
                  <a:moveTo>
                    <a:pt x="540680" y="0"/>
                  </a:moveTo>
                  <a:cubicBezTo>
                    <a:pt x="561872" y="0"/>
                    <a:pt x="579531" y="10594"/>
                    <a:pt x="586595" y="31781"/>
                  </a:cubicBezTo>
                  <a:cubicBezTo>
                    <a:pt x="639573" y="183620"/>
                    <a:pt x="667828" y="384895"/>
                    <a:pt x="551276" y="572046"/>
                  </a:cubicBezTo>
                  <a:lnTo>
                    <a:pt x="459438" y="683850"/>
                  </a:lnTo>
                  <a:lnTo>
                    <a:pt x="0" y="683850"/>
                  </a:lnTo>
                  <a:lnTo>
                    <a:pt x="10898" y="616627"/>
                  </a:lnTo>
                  <a:cubicBezTo>
                    <a:pt x="29441" y="504955"/>
                    <a:pt x="55047" y="391958"/>
                    <a:pt x="123919" y="275430"/>
                  </a:cubicBezTo>
                  <a:cubicBezTo>
                    <a:pt x="201620" y="141246"/>
                    <a:pt x="381746" y="3531"/>
                    <a:pt x="54068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Shape 100">
              <a:extLst>
                <a:ext uri="{FF2B5EF4-FFF2-40B4-BE49-F238E27FC236}">
                  <a16:creationId xmlns:a16="http://schemas.microsoft.com/office/drawing/2014/main" id="{75BCDA8E-0903-DF65-3E80-740D60E51F45}"/>
                </a:ext>
              </a:extLst>
            </p:cNvPr>
            <p:cNvSpPr>
              <a:spLocks/>
            </p:cNvSpPr>
            <p:nvPr/>
          </p:nvSpPr>
          <p:spPr bwMode="auto">
            <a:xfrm>
              <a:off x="11222231" y="5928478"/>
              <a:ext cx="494605" cy="929522"/>
            </a:xfrm>
            <a:custGeom>
              <a:avLst/>
              <a:gdLst>
                <a:gd name="connsiteX0" fmla="*/ 339565 w 494605"/>
                <a:gd name="connsiteY0" fmla="*/ 898 h 929522"/>
                <a:gd name="connsiteX1" fmla="*/ 388684 w 494605"/>
                <a:gd name="connsiteY1" fmla="*/ 18509 h 929522"/>
                <a:gd name="connsiteX2" fmla="*/ 476395 w 494605"/>
                <a:gd name="connsiteY2" fmla="*/ 532772 h 929522"/>
                <a:gd name="connsiteX3" fmla="*/ 294339 w 494605"/>
                <a:gd name="connsiteY3" fmla="*/ 908727 h 929522"/>
                <a:gd name="connsiteX4" fmla="*/ 277903 w 494605"/>
                <a:gd name="connsiteY4" fmla="*/ 929522 h 929522"/>
                <a:gd name="connsiteX5" fmla="*/ 100284 w 494605"/>
                <a:gd name="connsiteY5" fmla="*/ 929522 h 929522"/>
                <a:gd name="connsiteX6" fmla="*/ 80487 w 494605"/>
                <a:gd name="connsiteY6" fmla="*/ 890400 h 929522"/>
                <a:gd name="connsiteX7" fmla="*/ 20295 w 494605"/>
                <a:gd name="connsiteY7" fmla="*/ 342565 h 929522"/>
                <a:gd name="connsiteX8" fmla="*/ 339565 w 494605"/>
                <a:gd name="connsiteY8" fmla="*/ 898 h 929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605" h="929522">
                  <a:moveTo>
                    <a:pt x="339565" y="898"/>
                  </a:moveTo>
                  <a:cubicBezTo>
                    <a:pt x="357108" y="-2625"/>
                    <a:pt x="374650" y="4420"/>
                    <a:pt x="388684" y="18509"/>
                  </a:cubicBezTo>
                  <a:cubicBezTo>
                    <a:pt x="486921" y="138269"/>
                    <a:pt x="518497" y="349610"/>
                    <a:pt x="476395" y="532772"/>
                  </a:cubicBezTo>
                  <a:cubicBezTo>
                    <a:pt x="444819" y="667502"/>
                    <a:pt x="395481" y="774493"/>
                    <a:pt x="294339" y="908727"/>
                  </a:cubicBezTo>
                  <a:lnTo>
                    <a:pt x="277903" y="929522"/>
                  </a:lnTo>
                  <a:lnTo>
                    <a:pt x="100284" y="929522"/>
                  </a:lnTo>
                  <a:lnTo>
                    <a:pt x="80487" y="890400"/>
                  </a:lnTo>
                  <a:cubicBezTo>
                    <a:pt x="3191" y="715714"/>
                    <a:pt x="-21806" y="514280"/>
                    <a:pt x="20295" y="342565"/>
                  </a:cubicBezTo>
                  <a:cubicBezTo>
                    <a:pt x="62397" y="169970"/>
                    <a:pt x="192210" y="36121"/>
                    <a:pt x="339565" y="8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40" name="Freeform 36">
              <a:extLst>
                <a:ext uri="{FF2B5EF4-FFF2-40B4-BE49-F238E27FC236}">
                  <a16:creationId xmlns:a16="http://schemas.microsoft.com/office/drawing/2014/main" id="{2864DB57-8E53-0EF6-65A4-4D1A51A9D9D6}"/>
                </a:ext>
              </a:extLst>
            </p:cNvPr>
            <p:cNvSpPr>
              <a:spLocks/>
            </p:cNvSpPr>
            <p:nvPr/>
          </p:nvSpPr>
          <p:spPr bwMode="auto">
            <a:xfrm>
              <a:off x="7453280" y="4115597"/>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37">
              <a:extLst>
                <a:ext uri="{FF2B5EF4-FFF2-40B4-BE49-F238E27FC236}">
                  <a16:creationId xmlns:a16="http://schemas.microsoft.com/office/drawing/2014/main" id="{A60E9F92-453F-8D55-39C2-4F5FD06A77B3}"/>
                </a:ext>
              </a:extLst>
            </p:cNvPr>
            <p:cNvSpPr>
              <a:spLocks/>
            </p:cNvSpPr>
            <p:nvPr/>
          </p:nvSpPr>
          <p:spPr bwMode="auto">
            <a:xfrm>
              <a:off x="9393458" y="5042379"/>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38">
              <a:extLst>
                <a:ext uri="{FF2B5EF4-FFF2-40B4-BE49-F238E27FC236}">
                  <a16:creationId xmlns:a16="http://schemas.microsoft.com/office/drawing/2014/main" id="{51E9B685-285E-CA9E-CB22-C52A8E731CDD}"/>
                </a:ext>
              </a:extLst>
            </p:cNvPr>
            <p:cNvSpPr>
              <a:spLocks/>
            </p:cNvSpPr>
            <p:nvPr/>
          </p:nvSpPr>
          <p:spPr bwMode="auto">
            <a:xfrm>
              <a:off x="7739110" y="1456514"/>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59216B6D-19C2-3996-68DD-25E14281D1C6}"/>
                </a:ext>
              </a:extLst>
            </p:cNvPr>
            <p:cNvSpPr>
              <a:spLocks/>
            </p:cNvSpPr>
            <p:nvPr/>
          </p:nvSpPr>
          <p:spPr bwMode="auto">
            <a:xfrm>
              <a:off x="10198315" y="0"/>
              <a:ext cx="380203" cy="79581"/>
            </a:xfrm>
            <a:custGeom>
              <a:avLst/>
              <a:gdLst>
                <a:gd name="connsiteX0" fmla="*/ 0 w 380203"/>
                <a:gd name="connsiteY0" fmla="*/ 0 h 79581"/>
                <a:gd name="connsiteX1" fmla="*/ 380203 w 380203"/>
                <a:gd name="connsiteY1" fmla="*/ 0 h 79581"/>
                <a:gd name="connsiteX2" fmla="*/ 350066 w 380203"/>
                <a:gd name="connsiteY2" fmla="*/ 57590 h 79581"/>
                <a:gd name="connsiteX3" fmla="*/ 293630 w 380203"/>
                <a:gd name="connsiteY3" fmla="*/ 78702 h 79581"/>
                <a:gd name="connsiteX4" fmla="*/ 7923 w 380203"/>
                <a:gd name="connsiteY4" fmla="*/ 4369 h 795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203" h="79581">
                  <a:moveTo>
                    <a:pt x="0" y="0"/>
                  </a:moveTo>
                  <a:lnTo>
                    <a:pt x="380203" y="0"/>
                  </a:lnTo>
                  <a:lnTo>
                    <a:pt x="350066" y="57590"/>
                  </a:lnTo>
                  <a:cubicBezTo>
                    <a:pt x="335957" y="75184"/>
                    <a:pt x="314793" y="82221"/>
                    <a:pt x="293630" y="78702"/>
                  </a:cubicBezTo>
                  <a:cubicBezTo>
                    <a:pt x="189576" y="59349"/>
                    <a:pt x="91695" y="42635"/>
                    <a:pt x="7923" y="43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5" name="Freeform: Shape 94">
              <a:extLst>
                <a:ext uri="{FF2B5EF4-FFF2-40B4-BE49-F238E27FC236}">
                  <a16:creationId xmlns:a16="http://schemas.microsoft.com/office/drawing/2014/main" id="{A35B4067-8BDC-DFCC-3C98-F8261D6530C6}"/>
                </a:ext>
              </a:extLst>
            </p:cNvPr>
            <p:cNvSpPr>
              <a:spLocks/>
            </p:cNvSpPr>
            <p:nvPr/>
          </p:nvSpPr>
          <p:spPr bwMode="auto">
            <a:xfrm>
              <a:off x="9140703" y="6476385"/>
              <a:ext cx="477647" cy="381615"/>
            </a:xfrm>
            <a:custGeom>
              <a:avLst/>
              <a:gdLst>
                <a:gd name="connsiteX0" fmla="*/ 361307 w 477647"/>
                <a:gd name="connsiteY0" fmla="*/ 606 h 381615"/>
                <a:gd name="connsiteX1" fmla="*/ 440688 w 477647"/>
                <a:gd name="connsiteY1" fmla="*/ 2803 h 381615"/>
                <a:gd name="connsiteX2" fmla="*/ 472485 w 477647"/>
                <a:gd name="connsiteY2" fmla="*/ 34444 h 381615"/>
                <a:gd name="connsiteX3" fmla="*/ 387693 w 477647"/>
                <a:gd name="connsiteY3" fmla="*/ 326245 h 381615"/>
                <a:gd name="connsiteX4" fmla="*/ 303279 w 477647"/>
                <a:gd name="connsiteY4" fmla="*/ 381615 h 381615"/>
                <a:gd name="connsiteX5" fmla="*/ 0 w 477647"/>
                <a:gd name="connsiteY5" fmla="*/ 381615 h 381615"/>
                <a:gd name="connsiteX6" fmla="*/ 1108 w 477647"/>
                <a:gd name="connsiteY6" fmla="*/ 378815 h 381615"/>
                <a:gd name="connsiteX7" fmla="*/ 161582 w 477647"/>
                <a:gd name="connsiteY7" fmla="*/ 83664 h 381615"/>
                <a:gd name="connsiteX8" fmla="*/ 361307 w 477647"/>
                <a:gd name="connsiteY8" fmla="*/ 606 h 381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7647" h="381615">
                  <a:moveTo>
                    <a:pt x="361307" y="606"/>
                  </a:moveTo>
                  <a:cubicBezTo>
                    <a:pt x="386810" y="-712"/>
                    <a:pt x="413308" y="167"/>
                    <a:pt x="440688" y="2803"/>
                  </a:cubicBezTo>
                  <a:cubicBezTo>
                    <a:pt x="458353" y="2803"/>
                    <a:pt x="472485" y="16866"/>
                    <a:pt x="472485" y="34444"/>
                  </a:cubicBezTo>
                  <a:cubicBezTo>
                    <a:pt x="483084" y="129367"/>
                    <a:pt x="486617" y="241869"/>
                    <a:pt x="387693" y="326245"/>
                  </a:cubicBezTo>
                  <a:lnTo>
                    <a:pt x="303279" y="381615"/>
                  </a:lnTo>
                  <a:lnTo>
                    <a:pt x="0" y="381615"/>
                  </a:lnTo>
                  <a:lnTo>
                    <a:pt x="1108" y="378815"/>
                  </a:lnTo>
                  <a:cubicBezTo>
                    <a:pt x="49631" y="255712"/>
                    <a:pt x="92689" y="154856"/>
                    <a:pt x="161582" y="83664"/>
                  </a:cubicBezTo>
                  <a:cubicBezTo>
                    <a:pt x="217227" y="28292"/>
                    <a:pt x="284795" y="4561"/>
                    <a:pt x="361307"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0" name="Freeform 44">
              <a:extLst>
                <a:ext uri="{FF2B5EF4-FFF2-40B4-BE49-F238E27FC236}">
                  <a16:creationId xmlns:a16="http://schemas.microsoft.com/office/drawing/2014/main" id="{FE054E00-5781-115B-1CF1-09A970AB0C0C}"/>
                </a:ext>
              </a:extLst>
            </p:cNvPr>
            <p:cNvSpPr>
              <a:spLocks/>
            </p:cNvSpPr>
            <p:nvPr/>
          </p:nvSpPr>
          <p:spPr bwMode="auto">
            <a:xfrm>
              <a:off x="7057737" y="2683561"/>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45">
              <a:extLst>
                <a:ext uri="{FF2B5EF4-FFF2-40B4-BE49-F238E27FC236}">
                  <a16:creationId xmlns:a16="http://schemas.microsoft.com/office/drawing/2014/main" id="{BF8C8EB0-8786-911A-69BD-2B2934A86B83}"/>
                </a:ext>
              </a:extLst>
            </p:cNvPr>
            <p:cNvSpPr>
              <a:spLocks/>
            </p:cNvSpPr>
            <p:nvPr/>
          </p:nvSpPr>
          <p:spPr bwMode="auto">
            <a:xfrm>
              <a:off x="7395536" y="4955764"/>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46">
              <a:extLst>
                <a:ext uri="{FF2B5EF4-FFF2-40B4-BE49-F238E27FC236}">
                  <a16:creationId xmlns:a16="http://schemas.microsoft.com/office/drawing/2014/main" id="{7CA4FCD4-19E9-F404-DB0E-E71340713BBD}"/>
                </a:ext>
              </a:extLst>
            </p:cNvPr>
            <p:cNvSpPr>
              <a:spLocks/>
            </p:cNvSpPr>
            <p:nvPr/>
          </p:nvSpPr>
          <p:spPr bwMode="auto">
            <a:xfrm>
              <a:off x="7219419" y="2062820"/>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47">
              <a:extLst>
                <a:ext uri="{FF2B5EF4-FFF2-40B4-BE49-F238E27FC236}">
                  <a16:creationId xmlns:a16="http://schemas.microsoft.com/office/drawing/2014/main" id="{8D4AE83F-5F78-CCCC-565B-4BDEF4BEA9E8}"/>
                </a:ext>
              </a:extLst>
            </p:cNvPr>
            <p:cNvSpPr>
              <a:spLocks/>
            </p:cNvSpPr>
            <p:nvPr/>
          </p:nvSpPr>
          <p:spPr bwMode="auto">
            <a:xfrm>
              <a:off x="9191356" y="258338"/>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49">
              <a:extLst>
                <a:ext uri="{FF2B5EF4-FFF2-40B4-BE49-F238E27FC236}">
                  <a16:creationId xmlns:a16="http://schemas.microsoft.com/office/drawing/2014/main" id="{835A1DD0-DB46-3945-82CF-5105EF8C27DB}"/>
                </a:ext>
              </a:extLst>
            </p:cNvPr>
            <p:cNvSpPr>
              <a:spLocks/>
            </p:cNvSpPr>
            <p:nvPr/>
          </p:nvSpPr>
          <p:spPr bwMode="auto">
            <a:xfrm>
              <a:off x="7796853" y="2596946"/>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Shape 84">
              <a:extLst>
                <a:ext uri="{FF2B5EF4-FFF2-40B4-BE49-F238E27FC236}">
                  <a16:creationId xmlns:a16="http://schemas.microsoft.com/office/drawing/2014/main" id="{A31EE870-5954-8DA9-57FB-A144BB767E45}"/>
                </a:ext>
              </a:extLst>
            </p:cNvPr>
            <p:cNvSpPr>
              <a:spLocks/>
            </p:cNvSpPr>
            <p:nvPr/>
          </p:nvSpPr>
          <p:spPr bwMode="auto">
            <a:xfrm>
              <a:off x="9411698" y="0"/>
              <a:ext cx="490556" cy="255065"/>
            </a:xfrm>
            <a:custGeom>
              <a:avLst/>
              <a:gdLst>
                <a:gd name="connsiteX0" fmla="*/ 0 w 490556"/>
                <a:gd name="connsiteY0" fmla="*/ 0 h 255065"/>
                <a:gd name="connsiteX1" fmla="*/ 462198 w 490556"/>
                <a:gd name="connsiteY1" fmla="*/ 0 h 255065"/>
                <a:gd name="connsiteX2" fmla="*/ 482076 w 490556"/>
                <a:gd name="connsiteY2" fmla="*/ 44519 h 255065"/>
                <a:gd name="connsiteX3" fmla="*/ 483837 w 490556"/>
                <a:gd name="connsiteY3" fmla="*/ 219414 h 255065"/>
                <a:gd name="connsiteX4" fmla="*/ 452133 w 490556"/>
                <a:gd name="connsiteY4" fmla="*/ 251053 h 255065"/>
                <a:gd name="connsiteX5" fmla="*/ 25885 w 490556"/>
                <a:gd name="connsiteY5" fmla="*/ 54187 h 255065"/>
                <a:gd name="connsiteX6" fmla="*/ 1054 w 490556"/>
                <a:gd name="connsiteY6" fmla="*/ 3116 h 25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556" h="255065">
                  <a:moveTo>
                    <a:pt x="0" y="0"/>
                  </a:moveTo>
                  <a:lnTo>
                    <a:pt x="462198" y="0"/>
                  </a:lnTo>
                  <a:lnTo>
                    <a:pt x="482076" y="44519"/>
                  </a:lnTo>
                  <a:cubicBezTo>
                    <a:pt x="493525" y="102524"/>
                    <a:pt x="492644" y="161408"/>
                    <a:pt x="483837" y="219414"/>
                  </a:cubicBezTo>
                  <a:cubicBezTo>
                    <a:pt x="483837" y="236991"/>
                    <a:pt x="469747" y="247537"/>
                    <a:pt x="452133" y="251053"/>
                  </a:cubicBezTo>
                  <a:cubicBezTo>
                    <a:pt x="286566" y="275661"/>
                    <a:pt x="103385" y="184259"/>
                    <a:pt x="25885" y="54187"/>
                  </a:cubicBezTo>
                  <a:cubicBezTo>
                    <a:pt x="16638" y="38367"/>
                    <a:pt x="8382" y="21229"/>
                    <a:pt x="1054" y="31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1" name="Freeform: Shape 90">
              <a:extLst>
                <a:ext uri="{FF2B5EF4-FFF2-40B4-BE49-F238E27FC236}">
                  <a16:creationId xmlns:a16="http://schemas.microsoft.com/office/drawing/2014/main" id="{FC8AB1CF-D8B6-D0B3-0856-B8A0F688F696}"/>
                </a:ext>
              </a:extLst>
            </p:cNvPr>
            <p:cNvSpPr>
              <a:spLocks/>
            </p:cNvSpPr>
            <p:nvPr/>
          </p:nvSpPr>
          <p:spPr bwMode="auto">
            <a:xfrm>
              <a:off x="8498012" y="6604048"/>
              <a:ext cx="484591" cy="253953"/>
            </a:xfrm>
            <a:custGeom>
              <a:avLst/>
              <a:gdLst>
                <a:gd name="connsiteX0" fmla="*/ 301011 w 484591"/>
                <a:gd name="connsiteY0" fmla="*/ 1718 h 253953"/>
                <a:gd name="connsiteX1" fmla="*/ 456276 w 484591"/>
                <a:gd name="connsiteY1" fmla="*/ 21106 h 253953"/>
                <a:gd name="connsiteX2" fmla="*/ 480978 w 484591"/>
                <a:gd name="connsiteY2" fmla="*/ 52831 h 253953"/>
                <a:gd name="connsiteX3" fmla="*/ 476898 w 484591"/>
                <a:gd name="connsiteY3" fmla="*/ 176427 h 253953"/>
                <a:gd name="connsiteX4" fmla="*/ 447187 w 484591"/>
                <a:gd name="connsiteY4" fmla="*/ 253953 h 253953"/>
                <a:gd name="connsiteX5" fmla="*/ 0 w 484591"/>
                <a:gd name="connsiteY5" fmla="*/ 253953 h 253953"/>
                <a:gd name="connsiteX6" fmla="*/ 27208 w 484591"/>
                <a:gd name="connsiteY6" fmla="*/ 201722 h 253953"/>
                <a:gd name="connsiteX7" fmla="*/ 145745 w 484591"/>
                <a:gd name="connsiteY7" fmla="*/ 56356 h 253953"/>
                <a:gd name="connsiteX8" fmla="*/ 301011 w 484591"/>
                <a:gd name="connsiteY8" fmla="*/ 1718 h 25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591" h="253953">
                  <a:moveTo>
                    <a:pt x="301011" y="1718"/>
                  </a:moveTo>
                  <a:cubicBezTo>
                    <a:pt x="352178" y="-3570"/>
                    <a:pt x="403345" y="3481"/>
                    <a:pt x="456276" y="21106"/>
                  </a:cubicBezTo>
                  <a:cubicBezTo>
                    <a:pt x="470391" y="28156"/>
                    <a:pt x="477449" y="38731"/>
                    <a:pt x="480978" y="52831"/>
                  </a:cubicBezTo>
                  <a:cubicBezTo>
                    <a:pt x="487153" y="96013"/>
                    <a:pt x="485168" y="137432"/>
                    <a:pt x="476898" y="176427"/>
                  </a:cubicBezTo>
                  <a:lnTo>
                    <a:pt x="447187" y="253953"/>
                  </a:lnTo>
                  <a:lnTo>
                    <a:pt x="0" y="253953"/>
                  </a:lnTo>
                  <a:lnTo>
                    <a:pt x="27208" y="201722"/>
                  </a:lnTo>
                  <a:cubicBezTo>
                    <a:pt x="63867" y="136165"/>
                    <a:pt x="102077" y="84116"/>
                    <a:pt x="145745" y="56356"/>
                  </a:cubicBezTo>
                  <a:cubicBezTo>
                    <a:pt x="198677" y="24631"/>
                    <a:pt x="249844" y="7005"/>
                    <a:pt x="301011" y="17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Shape 89">
              <a:extLst>
                <a:ext uri="{FF2B5EF4-FFF2-40B4-BE49-F238E27FC236}">
                  <a16:creationId xmlns:a16="http://schemas.microsoft.com/office/drawing/2014/main" id="{8C7E4295-C5DF-7B8C-F623-092CCAACB838}"/>
                </a:ext>
              </a:extLst>
            </p:cNvPr>
            <p:cNvSpPr>
              <a:spLocks/>
            </p:cNvSpPr>
            <p:nvPr/>
          </p:nvSpPr>
          <p:spPr bwMode="auto">
            <a:xfrm>
              <a:off x="7278285" y="0"/>
              <a:ext cx="763729" cy="645716"/>
            </a:xfrm>
            <a:custGeom>
              <a:avLst/>
              <a:gdLst>
                <a:gd name="connsiteX0" fmla="*/ 0 w 763729"/>
                <a:gd name="connsiteY0" fmla="*/ 0 h 645716"/>
                <a:gd name="connsiteX1" fmla="*/ 185294 w 763729"/>
                <a:gd name="connsiteY1" fmla="*/ 0 h 645716"/>
                <a:gd name="connsiteX2" fmla="*/ 355055 w 763729"/>
                <a:gd name="connsiteY2" fmla="*/ 58725 h 645716"/>
                <a:gd name="connsiteX3" fmla="*/ 656721 w 763729"/>
                <a:gd name="connsiteY3" fmla="*/ 212533 h 645716"/>
                <a:gd name="connsiteX4" fmla="*/ 744799 w 763729"/>
                <a:gd name="connsiteY4" fmla="*/ 600357 h 645716"/>
                <a:gd name="connsiteX5" fmla="*/ 698998 w 763729"/>
                <a:gd name="connsiteY5" fmla="*/ 639140 h 645716"/>
                <a:gd name="connsiteX6" fmla="*/ 297364 w 763729"/>
                <a:gd name="connsiteY6" fmla="*/ 550998 h 645716"/>
                <a:gd name="connsiteX7" fmla="*/ 13974 w 763729"/>
                <a:gd name="connsiteY7" fmla="*/ 84451 h 645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3729" h="645716">
                  <a:moveTo>
                    <a:pt x="0" y="0"/>
                  </a:moveTo>
                  <a:lnTo>
                    <a:pt x="185294" y="0"/>
                  </a:lnTo>
                  <a:lnTo>
                    <a:pt x="355055" y="58725"/>
                  </a:lnTo>
                  <a:cubicBezTo>
                    <a:pt x="479685" y="103237"/>
                    <a:pt x="593305" y="150833"/>
                    <a:pt x="656721" y="212533"/>
                  </a:cubicBezTo>
                  <a:cubicBezTo>
                    <a:pt x="758891" y="307726"/>
                    <a:pt x="787076" y="469907"/>
                    <a:pt x="744799" y="600357"/>
                  </a:cubicBezTo>
                  <a:cubicBezTo>
                    <a:pt x="737753" y="621511"/>
                    <a:pt x="720137" y="635614"/>
                    <a:pt x="698998" y="639140"/>
                  </a:cubicBezTo>
                  <a:cubicBezTo>
                    <a:pt x="582736" y="656768"/>
                    <a:pt x="417150" y="642665"/>
                    <a:pt x="297364" y="550998"/>
                  </a:cubicBezTo>
                  <a:cubicBezTo>
                    <a:pt x="125612" y="418785"/>
                    <a:pt x="50967" y="248891"/>
                    <a:pt x="13974" y="844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8" name="Freeform 61">
              <a:extLst>
                <a:ext uri="{FF2B5EF4-FFF2-40B4-BE49-F238E27FC236}">
                  <a16:creationId xmlns:a16="http://schemas.microsoft.com/office/drawing/2014/main" id="{5D173788-730B-26E3-F522-0EF2C87C732C}"/>
                </a:ext>
              </a:extLst>
            </p:cNvPr>
            <p:cNvSpPr>
              <a:spLocks/>
            </p:cNvSpPr>
            <p:nvPr/>
          </p:nvSpPr>
          <p:spPr bwMode="auto">
            <a:xfrm>
              <a:off x="8521533" y="3875962"/>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62">
              <a:extLst>
                <a:ext uri="{FF2B5EF4-FFF2-40B4-BE49-F238E27FC236}">
                  <a16:creationId xmlns:a16="http://schemas.microsoft.com/office/drawing/2014/main" id="{2E91ED03-981B-F4C4-AC04-5F4B46CEE9A5}"/>
                </a:ext>
              </a:extLst>
            </p:cNvPr>
            <p:cNvSpPr>
              <a:spLocks/>
            </p:cNvSpPr>
            <p:nvPr/>
          </p:nvSpPr>
          <p:spPr bwMode="auto">
            <a:xfrm>
              <a:off x="9257761" y="2689335"/>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63">
              <a:extLst>
                <a:ext uri="{FF2B5EF4-FFF2-40B4-BE49-F238E27FC236}">
                  <a16:creationId xmlns:a16="http://schemas.microsoft.com/office/drawing/2014/main" id="{A8B0A40F-01EB-7132-7907-C38E509DC66E}"/>
                </a:ext>
              </a:extLst>
            </p:cNvPr>
            <p:cNvSpPr>
              <a:spLocks/>
            </p:cNvSpPr>
            <p:nvPr/>
          </p:nvSpPr>
          <p:spPr bwMode="auto">
            <a:xfrm>
              <a:off x="6558257" y="3174380"/>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64">
              <a:extLst>
                <a:ext uri="{FF2B5EF4-FFF2-40B4-BE49-F238E27FC236}">
                  <a16:creationId xmlns:a16="http://schemas.microsoft.com/office/drawing/2014/main" id="{8C8D3910-75DA-88C0-78C6-5234CA68A2D9}"/>
                </a:ext>
              </a:extLst>
            </p:cNvPr>
            <p:cNvSpPr>
              <a:spLocks/>
            </p:cNvSpPr>
            <p:nvPr/>
          </p:nvSpPr>
          <p:spPr bwMode="auto">
            <a:xfrm>
              <a:off x="10455937" y="1361237"/>
              <a:ext cx="958541" cy="1062479"/>
            </a:xfrm>
            <a:custGeom>
              <a:avLst/>
              <a:gdLst>
                <a:gd name="T0" fmla="*/ 63 w 272"/>
                <a:gd name="T1" fmla="*/ 231 h 302"/>
                <a:gd name="T2" fmla="*/ 5 w 272"/>
                <a:gd name="T3" fmla="*/ 0 h 302"/>
                <a:gd name="T4" fmla="*/ 212 w 272"/>
                <a:gd name="T5" fmla="*/ 122 h 302"/>
                <a:gd name="T6" fmla="*/ 262 w 272"/>
                <a:gd name="T7" fmla="*/ 285 h 302"/>
                <a:gd name="T8" fmla="*/ 242 w 272"/>
                <a:gd name="T9" fmla="*/ 302 h 302"/>
                <a:gd name="T10" fmla="*/ 63 w 272"/>
                <a:gd name="T11" fmla="*/ 231 h 302"/>
              </a:gdLst>
              <a:ahLst/>
              <a:cxnLst>
                <a:cxn ang="0">
                  <a:pos x="T0" y="T1"/>
                </a:cxn>
                <a:cxn ang="0">
                  <a:pos x="T2" y="T3"/>
                </a:cxn>
                <a:cxn ang="0">
                  <a:pos x="T4" y="T5"/>
                </a:cxn>
                <a:cxn ang="0">
                  <a:pos x="T6" y="T7"/>
                </a:cxn>
                <a:cxn ang="0">
                  <a:pos x="T8" y="T9"/>
                </a:cxn>
                <a:cxn ang="0">
                  <a:pos x="T10" y="T11"/>
                </a:cxn>
              </a:cxnLst>
              <a:rect l="0" t="0" r="r" b="b"/>
              <a:pathLst>
                <a:path w="272" h="302">
                  <a:moveTo>
                    <a:pt x="63" y="231"/>
                  </a:moveTo>
                  <a:cubicBezTo>
                    <a:pt x="14" y="176"/>
                    <a:pt x="0" y="101"/>
                    <a:pt x="5" y="0"/>
                  </a:cubicBezTo>
                  <a:cubicBezTo>
                    <a:pt x="79" y="68"/>
                    <a:pt x="155" y="66"/>
                    <a:pt x="212" y="122"/>
                  </a:cubicBezTo>
                  <a:cubicBezTo>
                    <a:pt x="251" y="160"/>
                    <a:pt x="272" y="224"/>
                    <a:pt x="262" y="285"/>
                  </a:cubicBezTo>
                  <a:cubicBezTo>
                    <a:pt x="260" y="294"/>
                    <a:pt x="252" y="302"/>
                    <a:pt x="242" y="302"/>
                  </a:cubicBezTo>
                  <a:cubicBezTo>
                    <a:pt x="179" y="302"/>
                    <a:pt x="113" y="288"/>
                    <a:pt x="63" y="2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65">
              <a:extLst>
                <a:ext uri="{FF2B5EF4-FFF2-40B4-BE49-F238E27FC236}">
                  <a16:creationId xmlns:a16="http://schemas.microsoft.com/office/drawing/2014/main" id="{8F0ADBA5-BED2-B1DE-29C0-E235C4EF7BD3}"/>
                </a:ext>
              </a:extLst>
            </p:cNvPr>
            <p:cNvSpPr>
              <a:spLocks/>
            </p:cNvSpPr>
            <p:nvPr/>
          </p:nvSpPr>
          <p:spPr bwMode="auto">
            <a:xfrm>
              <a:off x="8290559" y="4886472"/>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66">
              <a:extLst>
                <a:ext uri="{FF2B5EF4-FFF2-40B4-BE49-F238E27FC236}">
                  <a16:creationId xmlns:a16="http://schemas.microsoft.com/office/drawing/2014/main" id="{923D81A2-8230-F303-D003-74DAB0C8E4D1}"/>
                </a:ext>
              </a:extLst>
            </p:cNvPr>
            <p:cNvSpPr>
              <a:spLocks/>
            </p:cNvSpPr>
            <p:nvPr/>
          </p:nvSpPr>
          <p:spPr bwMode="auto">
            <a:xfrm>
              <a:off x="10175881" y="4698806"/>
              <a:ext cx="886361" cy="747777"/>
            </a:xfrm>
            <a:custGeom>
              <a:avLst/>
              <a:gdLst>
                <a:gd name="T0" fmla="*/ 187 w 251"/>
                <a:gd name="T1" fmla="*/ 162 h 212"/>
                <a:gd name="T2" fmla="*/ 0 w 251"/>
                <a:gd name="T3" fmla="*/ 191 h 212"/>
                <a:gd name="T4" fmla="*/ 106 w 251"/>
                <a:gd name="T5" fmla="*/ 37 h 212"/>
                <a:gd name="T6" fmla="*/ 233 w 251"/>
                <a:gd name="T7" fmla="*/ 13 h 212"/>
                <a:gd name="T8" fmla="*/ 247 w 251"/>
                <a:gd name="T9" fmla="*/ 28 h 212"/>
                <a:gd name="T10" fmla="*/ 187 w 251"/>
                <a:gd name="T11" fmla="*/ 162 h 212"/>
              </a:gdLst>
              <a:ahLst/>
              <a:cxnLst>
                <a:cxn ang="0">
                  <a:pos x="T0" y="T1"/>
                </a:cxn>
                <a:cxn ang="0">
                  <a:pos x="T2" y="T3"/>
                </a:cxn>
                <a:cxn ang="0">
                  <a:pos x="T4" y="T5"/>
                </a:cxn>
                <a:cxn ang="0">
                  <a:pos x="T6" y="T7"/>
                </a:cxn>
                <a:cxn ang="0">
                  <a:pos x="T8" y="T9"/>
                </a:cxn>
                <a:cxn ang="0">
                  <a:pos x="T10" y="T11"/>
                </a:cxn>
              </a:cxnLst>
              <a:rect l="0" t="0" r="r" b="b"/>
              <a:pathLst>
                <a:path w="251" h="212">
                  <a:moveTo>
                    <a:pt x="187" y="162"/>
                  </a:moveTo>
                  <a:cubicBezTo>
                    <a:pt x="144" y="196"/>
                    <a:pt x="76" y="212"/>
                    <a:pt x="0" y="191"/>
                  </a:cubicBezTo>
                  <a:cubicBezTo>
                    <a:pt x="43" y="132"/>
                    <a:pt x="67" y="67"/>
                    <a:pt x="106" y="37"/>
                  </a:cubicBezTo>
                  <a:cubicBezTo>
                    <a:pt x="148" y="4"/>
                    <a:pt x="187" y="0"/>
                    <a:pt x="233" y="13"/>
                  </a:cubicBezTo>
                  <a:cubicBezTo>
                    <a:pt x="240" y="15"/>
                    <a:pt x="246" y="21"/>
                    <a:pt x="247" y="28"/>
                  </a:cubicBezTo>
                  <a:cubicBezTo>
                    <a:pt x="251" y="71"/>
                    <a:pt x="230" y="128"/>
                    <a:pt x="187"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67">
              <a:extLst>
                <a:ext uri="{FF2B5EF4-FFF2-40B4-BE49-F238E27FC236}">
                  <a16:creationId xmlns:a16="http://schemas.microsoft.com/office/drawing/2014/main" id="{03560F7C-2E3E-39B9-094A-DFAE8E18BEAB}"/>
                </a:ext>
              </a:extLst>
            </p:cNvPr>
            <p:cNvSpPr>
              <a:spLocks/>
            </p:cNvSpPr>
            <p:nvPr/>
          </p:nvSpPr>
          <p:spPr bwMode="auto">
            <a:xfrm>
              <a:off x="9194243" y="4210874"/>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Shape 107">
              <a:extLst>
                <a:ext uri="{FF2B5EF4-FFF2-40B4-BE49-F238E27FC236}">
                  <a16:creationId xmlns:a16="http://schemas.microsoft.com/office/drawing/2014/main" id="{3702B85C-E98E-D7B5-7745-48B1EF00DF53}"/>
                </a:ext>
              </a:extLst>
            </p:cNvPr>
            <p:cNvSpPr>
              <a:spLocks/>
            </p:cNvSpPr>
            <p:nvPr/>
          </p:nvSpPr>
          <p:spPr bwMode="auto">
            <a:xfrm>
              <a:off x="11826605" y="5322345"/>
              <a:ext cx="365395" cy="1437900"/>
            </a:xfrm>
            <a:custGeom>
              <a:avLst/>
              <a:gdLst>
                <a:gd name="connsiteX0" fmla="*/ 364532 w 365395"/>
                <a:gd name="connsiteY0" fmla="*/ 37 h 1437900"/>
                <a:gd name="connsiteX1" fmla="*/ 365395 w 365395"/>
                <a:gd name="connsiteY1" fmla="*/ 347 h 1437900"/>
                <a:gd name="connsiteX2" fmla="*/ 365395 w 365395"/>
                <a:gd name="connsiteY2" fmla="*/ 1221898 h 1437900"/>
                <a:gd name="connsiteX3" fmla="*/ 313152 w 365395"/>
                <a:gd name="connsiteY3" fmla="*/ 1283144 h 1437900"/>
                <a:gd name="connsiteX4" fmla="*/ 125679 w 365395"/>
                <a:gd name="connsiteY4" fmla="*/ 1437900 h 1437900"/>
                <a:gd name="connsiteX5" fmla="*/ 9122 w 365395"/>
                <a:gd name="connsiteY5" fmla="*/ 606959 h 1437900"/>
                <a:gd name="connsiteX6" fmla="*/ 334068 w 365395"/>
                <a:gd name="connsiteY6" fmla="*/ 11920 h 1437900"/>
                <a:gd name="connsiteX7" fmla="*/ 364532 w 365395"/>
                <a:gd name="connsiteY7" fmla="*/ 37 h 143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395" h="1437900">
                  <a:moveTo>
                    <a:pt x="364532" y="37"/>
                  </a:moveTo>
                  <a:lnTo>
                    <a:pt x="365395" y="347"/>
                  </a:lnTo>
                  <a:lnTo>
                    <a:pt x="365395" y="1221898"/>
                  </a:lnTo>
                  <a:lnTo>
                    <a:pt x="313152" y="1283144"/>
                  </a:lnTo>
                  <a:cubicBezTo>
                    <a:pt x="257247" y="1341955"/>
                    <a:pt x="194554" y="1394769"/>
                    <a:pt x="125679" y="1437900"/>
                  </a:cubicBezTo>
                  <a:cubicBezTo>
                    <a:pt x="104487" y="1117495"/>
                    <a:pt x="-36794" y="895676"/>
                    <a:pt x="9122" y="606959"/>
                  </a:cubicBezTo>
                  <a:cubicBezTo>
                    <a:pt x="44442" y="364014"/>
                    <a:pt x="178659" y="124590"/>
                    <a:pt x="334068" y="11920"/>
                  </a:cubicBezTo>
                  <a:cubicBezTo>
                    <a:pt x="342898" y="3118"/>
                    <a:pt x="353494" y="-403"/>
                    <a:pt x="36453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6" name="Freeform 69">
              <a:extLst>
                <a:ext uri="{FF2B5EF4-FFF2-40B4-BE49-F238E27FC236}">
                  <a16:creationId xmlns:a16="http://schemas.microsoft.com/office/drawing/2014/main" id="{E7C4E7AA-FD08-BAF3-E06D-CB79D58EAD95}"/>
                </a:ext>
              </a:extLst>
            </p:cNvPr>
            <p:cNvSpPr>
              <a:spLocks/>
            </p:cNvSpPr>
            <p:nvPr/>
          </p:nvSpPr>
          <p:spPr bwMode="auto">
            <a:xfrm>
              <a:off x="9609996" y="3330287"/>
              <a:ext cx="1316550" cy="727567"/>
            </a:xfrm>
            <a:custGeom>
              <a:avLst/>
              <a:gdLst>
                <a:gd name="T0" fmla="*/ 219 w 374"/>
                <a:gd name="T1" fmla="*/ 198 h 207"/>
                <a:gd name="T2" fmla="*/ 0 w 374"/>
                <a:gd name="T3" fmla="*/ 109 h 207"/>
                <a:gd name="T4" fmla="*/ 202 w 374"/>
                <a:gd name="T5" fmla="*/ 8 h 207"/>
                <a:gd name="T6" fmla="*/ 366 w 374"/>
                <a:gd name="T7" fmla="*/ 70 h 207"/>
                <a:gd name="T8" fmla="*/ 370 w 374"/>
                <a:gd name="T9" fmla="*/ 92 h 207"/>
                <a:gd name="T10" fmla="*/ 219 w 374"/>
                <a:gd name="T11" fmla="*/ 198 h 207"/>
              </a:gdLst>
              <a:ahLst/>
              <a:cxnLst>
                <a:cxn ang="0">
                  <a:pos x="T0" y="T1"/>
                </a:cxn>
                <a:cxn ang="0">
                  <a:pos x="T2" y="T3"/>
                </a:cxn>
                <a:cxn ang="0">
                  <a:pos x="T4" y="T5"/>
                </a:cxn>
                <a:cxn ang="0">
                  <a:pos x="T6" y="T7"/>
                </a:cxn>
                <a:cxn ang="0">
                  <a:pos x="T8" y="T9"/>
                </a:cxn>
                <a:cxn ang="0">
                  <a:pos x="T10" y="T11"/>
                </a:cxn>
              </a:cxnLst>
              <a:rect l="0" t="0" r="r" b="b"/>
              <a:pathLst>
                <a:path w="374" h="207">
                  <a:moveTo>
                    <a:pt x="219" y="198"/>
                  </a:moveTo>
                  <a:cubicBezTo>
                    <a:pt x="151" y="207"/>
                    <a:pt x="68" y="180"/>
                    <a:pt x="0" y="109"/>
                  </a:cubicBezTo>
                  <a:cubicBezTo>
                    <a:pt x="73" y="71"/>
                    <a:pt x="122" y="18"/>
                    <a:pt x="202" y="8"/>
                  </a:cubicBezTo>
                  <a:cubicBezTo>
                    <a:pt x="268" y="0"/>
                    <a:pt x="330" y="31"/>
                    <a:pt x="366" y="70"/>
                  </a:cubicBezTo>
                  <a:cubicBezTo>
                    <a:pt x="372" y="76"/>
                    <a:pt x="374" y="84"/>
                    <a:pt x="370" y="92"/>
                  </a:cubicBezTo>
                  <a:cubicBezTo>
                    <a:pt x="348" y="141"/>
                    <a:pt x="288" y="190"/>
                    <a:pt x="219" y="19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70">
              <a:extLst>
                <a:ext uri="{FF2B5EF4-FFF2-40B4-BE49-F238E27FC236}">
                  <a16:creationId xmlns:a16="http://schemas.microsoft.com/office/drawing/2014/main" id="{15FE4254-2B79-B418-D85D-A8DD47343ED6}"/>
                </a:ext>
              </a:extLst>
            </p:cNvPr>
            <p:cNvSpPr>
              <a:spLocks/>
            </p:cNvSpPr>
            <p:nvPr/>
          </p:nvSpPr>
          <p:spPr bwMode="auto">
            <a:xfrm>
              <a:off x="8535969" y="5746848"/>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71">
              <a:extLst>
                <a:ext uri="{FF2B5EF4-FFF2-40B4-BE49-F238E27FC236}">
                  <a16:creationId xmlns:a16="http://schemas.microsoft.com/office/drawing/2014/main" id="{899C20AA-4E43-4A8C-F988-1E1ED238FE01}"/>
                </a:ext>
              </a:extLst>
            </p:cNvPr>
            <p:cNvSpPr>
              <a:spLocks/>
            </p:cNvSpPr>
            <p:nvPr/>
          </p:nvSpPr>
          <p:spPr bwMode="auto">
            <a:xfrm>
              <a:off x="7548556" y="881967"/>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199"/>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Rectangle 3">
            <a:extLst>
              <a:ext uri="{FF2B5EF4-FFF2-40B4-BE49-F238E27FC236}">
                <a16:creationId xmlns:a16="http://schemas.microsoft.com/office/drawing/2014/main" id="{01D48FCD-6913-1BE5-3717-FD6C81AB3464}"/>
              </a:ext>
            </a:extLst>
          </p:cNvPr>
          <p:cNvSpPr/>
          <p:nvPr userDrawn="1"/>
        </p:nvSpPr>
        <p:spPr>
          <a:xfrm>
            <a:off x="263642" y="6564240"/>
            <a:ext cx="8653345" cy="246221"/>
          </a:xfrm>
          <a:prstGeom prst="rect">
            <a:avLst/>
          </a:prstGeom>
        </p:spPr>
        <p:txBody>
          <a:bodyPr wrap="square">
            <a:spAutoFit/>
          </a:bodyPr>
          <a:lstStyle/>
          <a:p>
            <a:pPr defTabSz="456766" fontAlgn="base">
              <a:spcBef>
                <a:spcPct val="0"/>
              </a:spcBef>
              <a:spcAft>
                <a:spcPct val="0"/>
              </a:spcAft>
            </a:pPr>
            <a:r>
              <a:rPr lang="en-US" sz="1000" b="0" i="0" dirty="0">
                <a:latin typeface="Arial Narrow" panose="020B0604020202020204" pitchFamily="34" charset="0"/>
                <a:cs typeface="Arial Narrow" panose="020B0604020202020204" pitchFamily="34" charset="0"/>
              </a:rPr>
              <a:t>Offered by Cigna Health and Life Insurance Company, Connecticut General Life Insurance Company, or their affiliates.</a:t>
            </a:r>
          </a:p>
        </p:txBody>
      </p:sp>
    </p:spTree>
    <p:extLst>
      <p:ext uri="{BB962C8B-B14F-4D97-AF65-F5344CB8AC3E}">
        <p14:creationId xmlns:p14="http://schemas.microsoft.com/office/powerpoint/2010/main" val="12925973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our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360000" y="3261674"/>
            <a:ext cx="2732450" cy="2663925"/>
          </a:xfrm>
        </p:spPr>
        <p:txBody>
          <a:bodyPr/>
          <a:lstStyle>
            <a:lvl1pPr marL="0" indent="0">
              <a:buNone/>
              <a:defRPr sz="1300"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1838" y="3261674"/>
            <a:ext cx="2735262" cy="2663925"/>
          </a:xfrm>
        </p:spPr>
        <p:txBody>
          <a:bodyPr/>
          <a:lstStyle>
            <a:lvl1pPr marL="0" indent="0">
              <a:buNone/>
              <a:defRPr sz="1300" baseline="0"/>
            </a:lvl1pPr>
            <a:lvl5pPr>
              <a:defRPr/>
            </a:lvl5pPr>
          </a:lstStyle>
          <a:p>
            <a:pPr lvl="0"/>
            <a:r>
              <a:rPr lang="en-US" noProof="0" dirty="0"/>
              <a:t>Click to add text                         </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6190462" y="3261674"/>
            <a:ext cx="2726525" cy="2663926"/>
          </a:xfrm>
        </p:spPr>
        <p:txBody>
          <a:bodyPr/>
          <a:lstStyle>
            <a:lvl1pPr marL="0" indent="0">
              <a:buNone/>
              <a:defRPr sz="1300" baseline="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358800" y="5559690"/>
            <a:ext cx="11472838" cy="365909"/>
          </a:xfrm>
          <a:prstGeom prst="rect">
            <a:avLst/>
          </a:prstGeom>
        </p:spPr>
        <p:txBody>
          <a:bodyPr vert="horz" lIns="0" tIns="0" rIns="0" bIns="0" rtlCol="0" anchor="b" anchorCtr="0"/>
          <a:lstStyle>
            <a:lvl1pPr marL="133200" indent="-133200" algn="l">
              <a:buFont typeface="+mj-lt"/>
              <a:buAutoNum type="arabicPeriod"/>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 Placeholder 10">
            <a:extLst>
              <a:ext uri="{FF2B5EF4-FFF2-40B4-BE49-F238E27FC236}">
                <a16:creationId xmlns:a16="http://schemas.microsoft.com/office/drawing/2014/main" id="{08633963-0356-59F1-43E5-7D043FB5AEC9}"/>
              </a:ext>
            </a:extLst>
          </p:cNvPr>
          <p:cNvSpPr>
            <a:spLocks noGrp="1"/>
          </p:cNvSpPr>
          <p:nvPr>
            <p:ph type="body" sz="quarter" idx="15"/>
          </p:nvPr>
        </p:nvSpPr>
        <p:spPr>
          <a:xfrm>
            <a:off x="358775" y="1355658"/>
            <a:ext cx="11472863" cy="365909"/>
          </a:xfrm>
        </p:spPr>
        <p:txBody>
          <a:bodyPr/>
          <a:lstStyle>
            <a:lvl1pPr marL="0" indent="0">
              <a:buNone/>
              <a:defRPr b="1"/>
            </a:lvl1pPr>
            <a:lvl2pPr marL="180000" indent="0">
              <a:buNone/>
              <a:defRPr/>
            </a:lvl2pPr>
            <a:lvl3pPr marL="360000" indent="0">
              <a:buNone/>
              <a:defRPr/>
            </a:lvl3pPr>
            <a:lvl4pPr>
              <a:buNone/>
              <a:defRPr/>
            </a:lvl4pPr>
            <a:lvl5pPr>
              <a:buNone/>
              <a:defRPr/>
            </a:lvl5pPr>
          </a:lstStyle>
          <a:p>
            <a:pPr lvl="0"/>
            <a:r>
              <a:rPr lang="en-US" dirty="0"/>
              <a:t>Click to edit Master text styles</a:t>
            </a:r>
          </a:p>
        </p:txBody>
      </p:sp>
      <p:sp>
        <p:nvSpPr>
          <p:cNvPr id="8" name="Content Placeholder 4">
            <a:extLst>
              <a:ext uri="{FF2B5EF4-FFF2-40B4-BE49-F238E27FC236}">
                <a16:creationId xmlns:a16="http://schemas.microsoft.com/office/drawing/2014/main" id="{D2A796AA-3B7C-8E60-5A7C-7F712C89144B}"/>
              </a:ext>
            </a:extLst>
          </p:cNvPr>
          <p:cNvSpPr>
            <a:spLocks noGrp="1"/>
          </p:cNvSpPr>
          <p:nvPr>
            <p:ph sz="half" idx="16" hasCustomPrompt="1"/>
          </p:nvPr>
        </p:nvSpPr>
        <p:spPr>
          <a:xfrm>
            <a:off x="9101482" y="3261674"/>
            <a:ext cx="2726525" cy="2663926"/>
          </a:xfrm>
        </p:spPr>
        <p:txBody>
          <a:bodyPr/>
          <a:lstStyle>
            <a:lvl1pPr marL="0" indent="0">
              <a:buNone/>
              <a:defRPr sz="1300" baseline="0"/>
            </a:lvl1pPr>
            <a:lvl5pPr>
              <a:defRPr/>
            </a:lvl5pPr>
          </a:lstStyle>
          <a:p>
            <a:pPr lvl="0"/>
            <a:r>
              <a:rPr lang="en-US" noProof="0" dirty="0"/>
              <a:t>Click to add text</a:t>
            </a:r>
          </a:p>
        </p:txBody>
      </p:sp>
    </p:spTree>
    <p:extLst>
      <p:ext uri="{BB962C8B-B14F-4D97-AF65-F5344CB8AC3E}">
        <p14:creationId xmlns:p14="http://schemas.microsoft.com/office/powerpoint/2010/main" val="14570075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wo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2302700" y="3261674"/>
            <a:ext cx="3704400" cy="2663925"/>
          </a:xfrm>
        </p:spPr>
        <p:txBody>
          <a:bodyPr/>
          <a:lstStyle>
            <a:lvl1pPr marL="0" indent="0">
              <a:buNone/>
              <a:defRPr sz="1300" baseline="0"/>
            </a:lvl1pPr>
            <a:lvl5pPr>
              <a:defRPr/>
            </a:lvl5pPr>
          </a:lstStyle>
          <a:p>
            <a:pPr lvl="0"/>
            <a:r>
              <a:rPr lang="en-US" noProof="0" dirty="0"/>
              <a:t>Click to add text</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6186488" y="3261674"/>
            <a:ext cx="3704400" cy="2663925"/>
          </a:xfrm>
        </p:spPr>
        <p:txBody>
          <a:bodyPr/>
          <a:lstStyle>
            <a:lvl1pPr marL="0" indent="0">
              <a:buNone/>
              <a:defRPr sz="1300" baseline="0"/>
            </a:lvl1pPr>
            <a:lvl5pPr>
              <a:defRPr/>
            </a:lvl5pPr>
          </a:lstStyle>
          <a:p>
            <a:pPr lvl="0"/>
            <a:r>
              <a:rPr lang="en-US" noProof="0" dirty="0"/>
              <a:t>Click to add text                         </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358800" y="5559690"/>
            <a:ext cx="9935606" cy="365909"/>
          </a:xfrm>
          <a:prstGeom prst="rect">
            <a:avLst/>
          </a:prstGeom>
        </p:spPr>
        <p:txBody>
          <a:bodyPr vert="horz" lIns="0" tIns="0" rIns="0" bIns="0" rtlCol="0" anchor="b" anchorCtr="0"/>
          <a:lstStyle>
            <a:lvl1pPr algn="l">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4" name="TextBox 3">
            <a:extLst>
              <a:ext uri="{FF2B5EF4-FFF2-40B4-BE49-F238E27FC236}">
                <a16:creationId xmlns:a16="http://schemas.microsoft.com/office/drawing/2014/main" id="{7A39F2B7-1F58-CBC6-9095-1A8588A54FE3}"/>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122387908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3704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42444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42444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8128800" y="3600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8128800" y="3315600"/>
            <a:ext cx="3704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6" name="Slide Number Placeholder 8">
            <a:extLst>
              <a:ext uri="{FF2B5EF4-FFF2-40B4-BE49-F238E27FC236}">
                <a16:creationId xmlns:a16="http://schemas.microsoft.com/office/drawing/2014/main" id="{898B28CD-C45C-9DCE-B4D5-99DA86482CA4}"/>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5" name="Footer Placeholder 40">
            <a:extLst>
              <a:ext uri="{FF2B5EF4-FFF2-40B4-BE49-F238E27FC236}">
                <a16:creationId xmlns:a16="http://schemas.microsoft.com/office/drawing/2014/main" id="{145C1EE0-D93F-D775-7B3A-FE2BBB0F9E3D}"/>
              </a:ext>
            </a:extLst>
          </p:cNvPr>
          <p:cNvSpPr>
            <a:spLocks noGrp="1"/>
          </p:cNvSpPr>
          <p:nvPr>
            <p:ph type="ftr" sz="quarter" idx="3"/>
          </p:nvPr>
        </p:nvSpPr>
        <p:spPr>
          <a:xfrm>
            <a:off x="2564296" y="6100997"/>
            <a:ext cx="8889025" cy="365909"/>
          </a:xfrm>
          <a:prstGeom prst="rect">
            <a:avLst/>
          </a:prstGeom>
        </p:spPr>
        <p:txBody>
          <a:bodyPr vert="horz" lIns="0" tIns="0" rIns="0" bIns="0" rtlCol="0" anchor="b" anchorCtr="0"/>
          <a:lstStyle>
            <a:lvl1pPr algn="r">
              <a:defRPr sz="8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307459021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 Repo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2732400" cy="2610000"/>
          </a:xfrm>
        </p:spPr>
        <p:txBody>
          <a:bodyPr/>
          <a:lstStyle>
            <a:lvl1pPr>
              <a:defRPr sz="2400"/>
            </a:lvl1pPr>
          </a:lstStyle>
          <a:p>
            <a:r>
              <a:rPr lang="en-US" dirty="0"/>
              <a:t>Click to add title</a:t>
            </a:r>
          </a:p>
        </p:txBody>
      </p:sp>
      <p:sp>
        <p:nvSpPr>
          <p:cNvPr id="3" name="Content Placeholder 2"/>
          <p:cNvSpPr>
            <a:spLocks noGrp="1"/>
          </p:cNvSpPr>
          <p:nvPr>
            <p:ph idx="1" hasCustomPrompt="1"/>
          </p:nvPr>
        </p:nvSpPr>
        <p:spPr>
          <a:xfrm>
            <a:off x="3600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0" name="Content Placeholder 3">
            <a:extLst>
              <a:ext uri="{FF2B5EF4-FFF2-40B4-BE49-F238E27FC236}">
                <a16:creationId xmlns:a16="http://schemas.microsoft.com/office/drawing/2014/main" id="{ED1EC185-5B12-41DF-8263-14BD8E01E254}"/>
              </a:ext>
            </a:extLst>
          </p:cNvPr>
          <p:cNvSpPr>
            <a:spLocks noGrp="1"/>
          </p:cNvSpPr>
          <p:nvPr>
            <p:ph sz="half" idx="2" hasCustomPrompt="1"/>
          </p:nvPr>
        </p:nvSpPr>
        <p:spPr>
          <a:xfrm>
            <a:off x="32724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1" name="Content Placeholder 4">
            <a:extLst>
              <a:ext uri="{FF2B5EF4-FFF2-40B4-BE49-F238E27FC236}">
                <a16:creationId xmlns:a16="http://schemas.microsoft.com/office/drawing/2014/main" id="{B51A870A-B49A-41AB-A520-9F693B2A477E}"/>
              </a:ext>
            </a:extLst>
          </p:cNvPr>
          <p:cNvSpPr>
            <a:spLocks noGrp="1"/>
          </p:cNvSpPr>
          <p:nvPr>
            <p:ph sz="half" idx="13" hasCustomPrompt="1"/>
          </p:nvPr>
        </p:nvSpPr>
        <p:spPr>
          <a:xfrm>
            <a:off x="32724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7" name="Content Placeholder 4">
            <a:extLst>
              <a:ext uri="{FF2B5EF4-FFF2-40B4-BE49-F238E27FC236}">
                <a16:creationId xmlns:a16="http://schemas.microsoft.com/office/drawing/2014/main" id="{DDB3A432-B5B7-1DB6-A154-728FC5E0DDA2}"/>
              </a:ext>
            </a:extLst>
          </p:cNvPr>
          <p:cNvSpPr>
            <a:spLocks noGrp="1"/>
          </p:cNvSpPr>
          <p:nvPr>
            <p:ph sz="half" idx="17" hasCustomPrompt="1"/>
          </p:nvPr>
        </p:nvSpPr>
        <p:spPr>
          <a:xfrm>
            <a:off x="6186488"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8" name="Content Placeholder 4">
            <a:extLst>
              <a:ext uri="{FF2B5EF4-FFF2-40B4-BE49-F238E27FC236}">
                <a16:creationId xmlns:a16="http://schemas.microsoft.com/office/drawing/2014/main" id="{A5080388-917E-C36A-04A1-C8069CBFA980}"/>
              </a:ext>
            </a:extLst>
          </p:cNvPr>
          <p:cNvSpPr>
            <a:spLocks noGrp="1"/>
          </p:cNvSpPr>
          <p:nvPr>
            <p:ph sz="half" idx="18" hasCustomPrompt="1"/>
          </p:nvPr>
        </p:nvSpPr>
        <p:spPr>
          <a:xfrm>
            <a:off x="6186488"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4" name="Content Placeholder 4">
            <a:extLst>
              <a:ext uri="{FF2B5EF4-FFF2-40B4-BE49-F238E27FC236}">
                <a16:creationId xmlns:a16="http://schemas.microsoft.com/office/drawing/2014/main" id="{3DBDC930-EF32-F81E-E492-F1792A03922C}"/>
              </a:ext>
            </a:extLst>
          </p:cNvPr>
          <p:cNvSpPr>
            <a:spLocks noGrp="1"/>
          </p:cNvSpPr>
          <p:nvPr>
            <p:ph sz="half" idx="22" hasCustomPrompt="1"/>
          </p:nvPr>
        </p:nvSpPr>
        <p:spPr>
          <a:xfrm>
            <a:off x="9100800" y="3600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5" name="Content Placeholder 4">
            <a:extLst>
              <a:ext uri="{FF2B5EF4-FFF2-40B4-BE49-F238E27FC236}">
                <a16:creationId xmlns:a16="http://schemas.microsoft.com/office/drawing/2014/main" id="{E1FBB305-A006-8062-DB21-A7051AB973F8}"/>
              </a:ext>
            </a:extLst>
          </p:cNvPr>
          <p:cNvSpPr>
            <a:spLocks noGrp="1"/>
          </p:cNvSpPr>
          <p:nvPr>
            <p:ph sz="half" idx="23" hasCustomPrompt="1"/>
          </p:nvPr>
        </p:nvSpPr>
        <p:spPr>
          <a:xfrm>
            <a:off x="9100800" y="3315600"/>
            <a:ext cx="2732400" cy="2610000"/>
          </a:xfrm>
        </p:spPr>
        <p:txBody>
          <a:bodyPr/>
          <a:lstStyle>
            <a:lvl1pPr>
              <a:defRPr/>
            </a:lvl1pPr>
            <a:lvl5pPr>
              <a:defRPr/>
            </a:lvl5pPr>
          </a:lstStyle>
          <a:p>
            <a:pPr lvl="0"/>
            <a:r>
              <a:rPr lang="en-US" noProof="0" dirty="0"/>
              <a:t>Click to add text           Enter &amp; TAB to view next text style             SHIFT+TAB to view previous text style</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a:p>
            <a:pPr lvl="5"/>
            <a:r>
              <a:rPr lang="en-US" noProof="0" dirty="0"/>
              <a:t>6</a:t>
            </a:r>
          </a:p>
          <a:p>
            <a:pPr lvl="6"/>
            <a:r>
              <a:rPr lang="en-US" noProof="0" dirty="0"/>
              <a:t>7</a:t>
            </a:r>
          </a:p>
          <a:p>
            <a:pPr lvl="7"/>
            <a:r>
              <a:rPr lang="en-US" noProof="0" dirty="0"/>
              <a:t>8</a:t>
            </a:r>
          </a:p>
          <a:p>
            <a:pPr lvl="8"/>
            <a:r>
              <a:rPr lang="en-US" noProof="0" dirty="0"/>
              <a:t>9</a:t>
            </a:r>
          </a:p>
        </p:txBody>
      </p:sp>
      <p:sp>
        <p:nvSpPr>
          <p:cNvPr id="12" name="Slide Number Placeholder 8">
            <a:extLst>
              <a:ext uri="{FF2B5EF4-FFF2-40B4-BE49-F238E27FC236}">
                <a16:creationId xmlns:a16="http://schemas.microsoft.com/office/drawing/2014/main" id="{18B49433-6B1C-1B93-211A-81941D4D2CC3}"/>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9" name="Footer Placeholder 40">
            <a:extLst>
              <a:ext uri="{FF2B5EF4-FFF2-40B4-BE49-F238E27FC236}">
                <a16:creationId xmlns:a16="http://schemas.microsoft.com/office/drawing/2014/main" id="{3EB42F2B-8818-A316-0F9B-81A03C3E1C03}"/>
              </a:ext>
            </a:extLst>
          </p:cNvPr>
          <p:cNvSpPr>
            <a:spLocks noGrp="1"/>
          </p:cNvSpPr>
          <p:nvPr>
            <p:ph type="ftr" sz="quarter" idx="3"/>
          </p:nvPr>
        </p:nvSpPr>
        <p:spPr>
          <a:xfrm>
            <a:off x="2564296" y="6100997"/>
            <a:ext cx="8889025" cy="365909"/>
          </a:xfrm>
          <a:prstGeom prst="rect">
            <a:avLst/>
          </a:prstGeom>
        </p:spPr>
        <p:txBody>
          <a:bodyPr vert="horz" lIns="0" tIns="0" rIns="0" bIns="0" rtlCol="0" anchor="b" anchorCtr="0"/>
          <a:lstStyle>
            <a:lvl1pPr algn="r">
              <a:defRPr sz="8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70546539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guide id="3" orient="horz" pos="2088">
          <p15:clr>
            <a:srgbClr val="A4A3A4"/>
          </p15:clr>
        </p15:guide>
        <p15:guide id="4" orient="horz" pos="1872">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3317875" y="903086"/>
            <a:ext cx="5695496"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1330325" y="360000"/>
            <a:ext cx="7586663" cy="5205600"/>
          </a:xfrm>
        </p:spPr>
        <p:txBody>
          <a:bodyPr anchor="ctr" anchorCtr="0"/>
          <a:lstStyle>
            <a:lvl1pPr>
              <a:defRPr sz="660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7A8E34BF-0659-D0E0-FF2B-D74F478580F8}"/>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12" name="Logo">
            <a:extLst>
              <a:ext uri="{FF2B5EF4-FFF2-40B4-BE49-F238E27FC236}">
                <a16:creationId xmlns:a16="http://schemas.microsoft.com/office/drawing/2014/main" id="{319FA626-FD8E-D93D-23B9-4DD8CC0228A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3" name="Footer Placeholder 3">
            <a:extLst>
              <a:ext uri="{FF2B5EF4-FFF2-40B4-BE49-F238E27FC236}">
                <a16:creationId xmlns:a16="http://schemas.microsoft.com/office/drawing/2014/main" id="{FAC5E342-73AB-A486-6CDA-AF2D8C622B1D}"/>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2" name="Footer Placeholder 11">
            <a:extLst>
              <a:ext uri="{FF2B5EF4-FFF2-40B4-BE49-F238E27FC236}">
                <a16:creationId xmlns:a16="http://schemas.microsoft.com/office/drawing/2014/main" id="{2B0A06AB-59E2-4887-1272-71053710158C}"/>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67553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3317875" y="903086"/>
            <a:ext cx="5695496"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4"/>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1330325" y="360000"/>
            <a:ext cx="7586663" cy="5205600"/>
          </a:xfrm>
        </p:spPr>
        <p:txBody>
          <a:bodyPr anchor="ctr" anchorCtr="0"/>
          <a:lstStyle>
            <a:lvl1pPr>
              <a:defRPr sz="660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29451A1A-330C-860A-9B59-8422F4AF8381}"/>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12" name="Logo">
            <a:extLst>
              <a:ext uri="{FF2B5EF4-FFF2-40B4-BE49-F238E27FC236}">
                <a16:creationId xmlns:a16="http://schemas.microsoft.com/office/drawing/2014/main" id="{FD82305A-3936-BF1F-EE57-6FA145B74E58}"/>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2" name="Footer Placeholder 3">
            <a:extLst>
              <a:ext uri="{FF2B5EF4-FFF2-40B4-BE49-F238E27FC236}">
                <a16:creationId xmlns:a16="http://schemas.microsoft.com/office/drawing/2014/main" id="{1F2DC77B-F69A-41F4-5A1A-D82727E38712}"/>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4961F969-734D-4BD6-BA55-2630CD64A31A}"/>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25142033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 Editorial">
    <p:spTree>
      <p:nvGrpSpPr>
        <p:cNvPr id="1" name=""/>
        <p:cNvGrpSpPr/>
        <p:nvPr/>
      </p:nvGrpSpPr>
      <p:grpSpPr>
        <a:xfrm>
          <a:off x="0" y="0"/>
          <a:ext cx="0" cy="0"/>
          <a:chOff x="0" y="0"/>
          <a:chExt cx="0" cy="0"/>
        </a:xfrm>
      </p:grpSpPr>
      <p:sp>
        <p:nvSpPr>
          <p:cNvPr id="4" name="Background">
            <a:extLst>
              <a:ext uri="{FF2B5EF4-FFF2-40B4-BE49-F238E27FC236}">
                <a16:creationId xmlns:a16="http://schemas.microsoft.com/office/drawing/2014/main" id="{0F50793A-CEE2-4344-8BF2-10C43BA18820}"/>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accent1"/>
              </a:solidFill>
            </a:endParaRPr>
          </a:p>
        </p:txBody>
      </p:sp>
      <p:sp>
        <p:nvSpPr>
          <p:cNvPr id="7" name="Freeform 5">
            <a:extLst>
              <a:ext uri="{FF2B5EF4-FFF2-40B4-BE49-F238E27FC236}">
                <a16:creationId xmlns:a16="http://schemas.microsoft.com/office/drawing/2014/main" id="{E4699E2A-611B-A40B-7262-67592C0A26FB}"/>
              </a:ext>
            </a:extLst>
          </p:cNvPr>
          <p:cNvSpPr>
            <a:spLocks/>
          </p:cNvSpPr>
          <p:nvPr userDrawn="1"/>
        </p:nvSpPr>
        <p:spPr bwMode="auto">
          <a:xfrm>
            <a:off x="3317875" y="903086"/>
            <a:ext cx="5695496" cy="4848628"/>
          </a:xfrm>
          <a:custGeom>
            <a:avLst/>
            <a:gdLst>
              <a:gd name="T0" fmla="*/ 2236 w 2539"/>
              <a:gd name="T1" fmla="*/ 923 h 1785"/>
              <a:gd name="T2" fmla="*/ 2539 w 2539"/>
              <a:gd name="T3" fmla="*/ 0 h 1785"/>
              <a:gd name="T4" fmla="*/ 1358 w 2539"/>
              <a:gd name="T5" fmla="*/ 70 h 1785"/>
              <a:gd name="T6" fmla="*/ 1358 w 2539"/>
              <a:gd name="T7" fmla="*/ 70 h 1785"/>
              <a:gd name="T8" fmla="*/ 433 w 2539"/>
              <a:gd name="T9" fmla="*/ 493 h 1785"/>
              <a:gd name="T10" fmla="*/ 133 w 2539"/>
              <a:gd name="T11" fmla="*/ 1785 h 1785"/>
              <a:gd name="T12" fmla="*/ 2236 w 2539"/>
              <a:gd name="T13" fmla="*/ 923 h 1785"/>
            </a:gdLst>
            <a:ahLst/>
            <a:cxnLst>
              <a:cxn ang="0">
                <a:pos x="T0" y="T1"/>
              </a:cxn>
              <a:cxn ang="0">
                <a:pos x="T2" y="T3"/>
              </a:cxn>
              <a:cxn ang="0">
                <a:pos x="T4" y="T5"/>
              </a:cxn>
              <a:cxn ang="0">
                <a:pos x="T6" y="T7"/>
              </a:cxn>
              <a:cxn ang="0">
                <a:pos x="T8" y="T9"/>
              </a:cxn>
              <a:cxn ang="0">
                <a:pos x="T10" y="T11"/>
              </a:cxn>
              <a:cxn ang="0">
                <a:pos x="T12" y="T13"/>
              </a:cxn>
            </a:cxnLst>
            <a:rect l="0" t="0" r="r" b="b"/>
            <a:pathLst>
              <a:path w="2539" h="1785">
                <a:moveTo>
                  <a:pt x="2236" y="923"/>
                </a:moveTo>
                <a:cubicBezTo>
                  <a:pt x="2412" y="644"/>
                  <a:pt x="2485" y="348"/>
                  <a:pt x="2539" y="0"/>
                </a:cubicBezTo>
                <a:cubicBezTo>
                  <a:pt x="2122" y="57"/>
                  <a:pt x="1752" y="49"/>
                  <a:pt x="1358" y="70"/>
                </a:cubicBezTo>
                <a:cubicBezTo>
                  <a:pt x="1358" y="70"/>
                  <a:pt x="1358" y="70"/>
                  <a:pt x="1358" y="70"/>
                </a:cubicBezTo>
                <a:cubicBezTo>
                  <a:pt x="1018" y="82"/>
                  <a:pt x="683" y="224"/>
                  <a:pt x="433" y="493"/>
                </a:cubicBezTo>
                <a:cubicBezTo>
                  <a:pt x="98" y="852"/>
                  <a:pt x="0" y="1347"/>
                  <a:pt x="133" y="1785"/>
                </a:cubicBezTo>
                <a:cubicBezTo>
                  <a:pt x="737" y="1392"/>
                  <a:pt x="1809" y="1629"/>
                  <a:pt x="2236" y="923"/>
                </a:cubicBezTo>
              </a:path>
            </a:pathLst>
          </a:custGeom>
          <a:noFill/>
          <a:ln w="234950" cap="flat">
            <a:solidFill>
              <a:schemeClr val="accent6"/>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Title 10">
            <a:extLst>
              <a:ext uri="{FF2B5EF4-FFF2-40B4-BE49-F238E27FC236}">
                <a16:creationId xmlns:a16="http://schemas.microsoft.com/office/drawing/2014/main" id="{9B5E0337-74F5-4572-A0BC-0CB01539BB6D}"/>
              </a:ext>
            </a:extLst>
          </p:cNvPr>
          <p:cNvSpPr>
            <a:spLocks noGrp="1"/>
          </p:cNvSpPr>
          <p:nvPr>
            <p:ph type="title" hasCustomPrompt="1"/>
          </p:nvPr>
        </p:nvSpPr>
        <p:spPr bwMode="white">
          <a:xfrm>
            <a:off x="1330325" y="360000"/>
            <a:ext cx="7586663" cy="5205600"/>
          </a:xfrm>
        </p:spPr>
        <p:txBody>
          <a:bodyPr anchor="ctr" anchorCtr="0"/>
          <a:lstStyle>
            <a:lvl1pPr>
              <a:defRPr sz="6600">
                <a:solidFill>
                  <a:schemeClr val="bg1"/>
                </a:solidFill>
              </a:defRPr>
            </a:lvl1pPr>
          </a:lstStyle>
          <a:p>
            <a:r>
              <a:rPr lang="en-US" dirty="0"/>
              <a:t>Click to add title</a:t>
            </a:r>
          </a:p>
        </p:txBody>
      </p:sp>
      <p:sp>
        <p:nvSpPr>
          <p:cNvPr id="9" name="Slide Number Placeholder 8">
            <a:extLst>
              <a:ext uri="{FF2B5EF4-FFF2-40B4-BE49-F238E27FC236}">
                <a16:creationId xmlns:a16="http://schemas.microsoft.com/office/drawing/2014/main" id="{87882A37-066A-3268-CB93-57A1D77E4AD2}"/>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bg1"/>
                </a:solidFill>
              </a:rPr>
              <a:pPr/>
              <a:t>‹#›</a:t>
            </a:fld>
            <a:endParaRPr lang="en-US" dirty="0">
              <a:solidFill>
                <a:schemeClr val="bg1"/>
              </a:solidFill>
            </a:endParaRPr>
          </a:p>
        </p:txBody>
      </p:sp>
      <p:pic>
        <p:nvPicPr>
          <p:cNvPr id="12" name="Logo">
            <a:extLst>
              <a:ext uri="{FF2B5EF4-FFF2-40B4-BE49-F238E27FC236}">
                <a16:creationId xmlns:a16="http://schemas.microsoft.com/office/drawing/2014/main" id="{534BB603-6CC7-0C55-5774-DC986B98F7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2" name="Footer Placeholder 3">
            <a:extLst>
              <a:ext uri="{FF2B5EF4-FFF2-40B4-BE49-F238E27FC236}">
                <a16:creationId xmlns:a16="http://schemas.microsoft.com/office/drawing/2014/main" id="{03956123-A1BD-3019-AF72-8AEE0297A258}"/>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rPr>
              <a:t>Confidential, unpublished property of Cigna Healthcare. Do not duplicate or distribute. Use and distribution limited solely to authorized personnel. © 2023 Cigna Healthcare.</a:t>
            </a:r>
          </a:p>
        </p:txBody>
      </p:sp>
      <p:sp>
        <p:nvSpPr>
          <p:cNvPr id="5" name="Footer Placeholder 11">
            <a:extLst>
              <a:ext uri="{FF2B5EF4-FFF2-40B4-BE49-F238E27FC236}">
                <a16:creationId xmlns:a16="http://schemas.microsoft.com/office/drawing/2014/main" id="{90AABECE-4401-4A1F-16D7-BB81F7539ED0}"/>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6051851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 Thanks">
    <p:bg bwMode="ltGray">
      <p:bgPr>
        <a:solidFill>
          <a:schemeClr val="bg2"/>
        </a:solidFill>
        <a:effectLst/>
      </p:bgPr>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 name="Title 1"/>
          <p:cNvSpPr>
            <a:spLocks noGrp="1"/>
          </p:cNvSpPr>
          <p:nvPr>
            <p:ph type="ctrTitle" hasCustomPrompt="1"/>
          </p:nvPr>
        </p:nvSpPr>
        <p:spPr bwMode="white">
          <a:xfrm>
            <a:off x="554400" y="15521"/>
            <a:ext cx="5531588" cy="4255615"/>
          </a:xfrm>
          <a:noFill/>
        </p:spPr>
        <p:txBody>
          <a:bodyPr anchor="ctr" anchorCtr="0"/>
          <a:lstStyle>
            <a:lvl1pPr algn="l">
              <a:lnSpc>
                <a:spcPct val="83000"/>
              </a:lnSpc>
              <a:defRPr sz="5400">
                <a:solidFill>
                  <a:schemeClr val="tx1"/>
                </a:solidFill>
              </a:defRPr>
            </a:lvl1pPr>
          </a:lstStyle>
          <a:p>
            <a:r>
              <a:rPr lang="en-US" dirty="0"/>
              <a:t>Click to add title</a:t>
            </a:r>
          </a:p>
        </p:txBody>
      </p:sp>
      <p:pic>
        <p:nvPicPr>
          <p:cNvPr id="3" name="Logo">
            <a:extLst>
              <a:ext uri="{FF2B5EF4-FFF2-40B4-BE49-F238E27FC236}">
                <a16:creationId xmlns:a16="http://schemas.microsoft.com/office/drawing/2014/main" id="{3368DB42-4F95-DED9-B2DB-110851A92C5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45147"/>
            <a:ext cx="1396800" cy="758677"/>
          </a:xfrm>
          <a:prstGeom prst="rect">
            <a:avLst/>
          </a:prstGeom>
        </p:spPr>
      </p:pic>
      <p:sp>
        <p:nvSpPr>
          <p:cNvPr id="4" name="Footer Placeholder 42">
            <a:extLst>
              <a:ext uri="{FF2B5EF4-FFF2-40B4-BE49-F238E27FC236}">
                <a16:creationId xmlns:a16="http://schemas.microsoft.com/office/drawing/2014/main" id="{BA943F80-CFC2-9E67-7401-ED0531FC52C3}"/>
              </a:ext>
            </a:extLst>
          </p:cNvPr>
          <p:cNvSpPr>
            <a:spLocks noGrp="1"/>
          </p:cNvSpPr>
          <p:nvPr>
            <p:ph type="ftr" sz="quarter" idx="15"/>
          </p:nvPr>
        </p:nvSpPr>
        <p:spPr bwMode="white">
          <a:xfrm>
            <a:off x="553199" y="4410667"/>
            <a:ext cx="5552816" cy="1097301"/>
          </a:xfrm>
          <a:prstGeom prst="rect">
            <a:avLst/>
          </a:prstGeom>
        </p:spPr>
        <p:txBody>
          <a:bodyPr tIns="32400" anchor="t" anchorCtr="0"/>
          <a:lstStyle>
            <a:lvl1pPr algn="l">
              <a:spcAft>
                <a:spcPts val="600"/>
              </a:spcAft>
              <a:defRPr sz="800">
                <a:solidFill>
                  <a:schemeClr val="tx1"/>
                </a:solidFill>
              </a:defRPr>
            </a:lvl1pPr>
          </a:lstStyle>
          <a:p>
            <a:r>
              <a:rPr lang="en-US" dirty="0">
                <a:cs typeface="Arial Narrow" panose="020B0604020202020204" pitchFamily="34" charset="0"/>
              </a:rPr>
              <a:t>Product availability may vary by location and plan type and is subject to change. All group health insurance policies and health benefit plans contain exclusions and limitations. For costs and details of coverage, contact a Cigna Healthcare representative.</a:t>
            </a:r>
          </a:p>
          <a:p>
            <a:r>
              <a:rPr lang="en-US" dirty="0">
                <a:cs typeface="Arial Narrow" panose="020B0604020202020204" pitchFamily="34" charset="0"/>
              </a:rPr>
              <a:t>Cigna Healthcare products and services are provided exclusively by or through operating subsidiaries of The Cigna Group, including Cigna Health and Life Insurance Company, </a:t>
            </a:r>
            <a:r>
              <a:rPr lang="en-US" dirty="0" err="1">
                <a:cs typeface="Arial Narrow" panose="020B0604020202020204" pitchFamily="34" charset="0"/>
              </a:rPr>
              <a:t>Evernorth</a:t>
            </a:r>
            <a:r>
              <a:rPr lang="en-US" dirty="0">
                <a:cs typeface="Arial Narrow" panose="020B0604020202020204" pitchFamily="34" charset="0"/>
              </a:rPr>
              <a:t> Care Solutions, Inc., </a:t>
            </a:r>
            <a:r>
              <a:rPr lang="en-US" dirty="0" err="1">
                <a:cs typeface="Arial Narrow" panose="020B0604020202020204" pitchFamily="34" charset="0"/>
              </a:rPr>
              <a:t>Evernorth</a:t>
            </a:r>
            <a:r>
              <a:rPr lang="en-US" dirty="0">
                <a:cs typeface="Arial Narrow" panose="020B0604020202020204" pitchFamily="34" charset="0"/>
              </a:rPr>
              <a:t> Behavioral Health, Inc., Express Scripts, Inc., or their affiliates. © 2023 Cigna Healthcare.</a:t>
            </a:r>
            <a:endParaRPr lang="en-US" dirty="0">
              <a:ea typeface="MS PGothic" charset="0"/>
              <a:cs typeface="Arial Narrow" panose="020B0604020202020204" pitchFamily="34" charset="0"/>
            </a:endParaRPr>
          </a:p>
        </p:txBody>
      </p:sp>
      <p:sp>
        <p:nvSpPr>
          <p:cNvPr id="9" name="Picture Placeholder 8">
            <a:extLst>
              <a:ext uri="{FF2B5EF4-FFF2-40B4-BE49-F238E27FC236}">
                <a16:creationId xmlns:a16="http://schemas.microsoft.com/office/drawing/2014/main" id="{4DC8E331-C202-043B-4DE2-08ACB1346365}"/>
              </a:ext>
            </a:extLst>
          </p:cNvPr>
          <p:cNvSpPr>
            <a:spLocks noGrp="1"/>
          </p:cNvSpPr>
          <p:nvPr>
            <p:ph type="pic" sz="quarter" idx="10" hasCustomPrompt="1"/>
          </p:nvPr>
        </p:nvSpPr>
        <p:spPr>
          <a:xfrm>
            <a:off x="6106014" y="0"/>
            <a:ext cx="6099433" cy="6858000"/>
          </a:xfrm>
          <a:custGeom>
            <a:avLst/>
            <a:gdLst>
              <a:gd name="connsiteX0" fmla="*/ 254264 w 6099433"/>
              <a:gd name="connsiteY0" fmla="*/ 0 h 6858000"/>
              <a:gd name="connsiteX1" fmla="*/ 6099433 w 6099433"/>
              <a:gd name="connsiteY1" fmla="*/ 0 h 6858000"/>
              <a:gd name="connsiteX2" fmla="*/ 6099433 w 6099433"/>
              <a:gd name="connsiteY2" fmla="*/ 6858000 h 6858000"/>
              <a:gd name="connsiteX3" fmla="*/ 2159606 w 6099433"/>
              <a:gd name="connsiteY3" fmla="*/ 6858000 h 6858000"/>
              <a:gd name="connsiteX4" fmla="*/ 31970 w 6099433"/>
              <a:gd name="connsiteY4" fmla="*/ 1935353 h 6858000"/>
              <a:gd name="connsiteX5" fmla="*/ 254264 w 6099433"/>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433" h="6858000">
                <a:moveTo>
                  <a:pt x="254264" y="0"/>
                </a:moveTo>
                <a:lnTo>
                  <a:pt x="6099433" y="0"/>
                </a:lnTo>
                <a:lnTo>
                  <a:pt x="6099433" y="6858000"/>
                </a:lnTo>
                <a:lnTo>
                  <a:pt x="2159606" y="6858000"/>
                </a:lnTo>
                <a:cubicBezTo>
                  <a:pt x="2159606" y="6858000"/>
                  <a:pt x="208259" y="3545459"/>
                  <a:pt x="31970" y="1935353"/>
                </a:cubicBezTo>
                <a:cubicBezTo>
                  <a:pt x="-60800" y="1087755"/>
                  <a:pt x="58965" y="459359"/>
                  <a:pt x="254264" y="0"/>
                </a:cubicBezTo>
                <a:close/>
              </a:path>
            </a:pathLst>
          </a:custGeom>
          <a:solidFill>
            <a:schemeClr val="tx1">
              <a:lumMod val="85000"/>
            </a:schemeClr>
          </a:solidFill>
        </p:spPr>
        <p:txBody>
          <a:bodyPr wrap="square" bIns="1737360" anchor="ctr">
            <a:noAutofit/>
          </a:bodyPr>
          <a:lstStyle>
            <a:lvl1pPr marL="0" indent="0" algn="ctr">
              <a:spcAft>
                <a:spcPts val="0"/>
              </a:spcAft>
              <a:buNone/>
              <a:defRPr>
                <a:solidFill>
                  <a:schemeClr val="bg1"/>
                </a:solidFill>
              </a:defRPr>
            </a:lvl1pPr>
          </a:lstStyle>
          <a:p>
            <a:r>
              <a:rPr lang="en-US" dirty="0"/>
              <a:t>Click icon to add picture </a:t>
            </a:r>
          </a:p>
          <a:p>
            <a:r>
              <a:rPr lang="en-US" dirty="0"/>
              <a:t>or click on frame and insert picture </a:t>
            </a:r>
          </a:p>
          <a:p>
            <a:r>
              <a:rPr lang="en-US" dirty="0"/>
              <a:t>using the Insert tab - Pictures</a:t>
            </a:r>
          </a:p>
        </p:txBody>
      </p:sp>
    </p:spTree>
    <p:extLst>
      <p:ext uri="{BB962C8B-B14F-4D97-AF65-F5344CB8AC3E}">
        <p14:creationId xmlns:p14="http://schemas.microsoft.com/office/powerpoint/2010/main" val="5678321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3095">
          <p15:clr>
            <a:srgbClr val="A4A3A4"/>
          </p15:clr>
        </p15:guide>
        <p15:guide id="3" orient="horz" pos="900">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2564296" y="6100997"/>
            <a:ext cx="8889025" cy="365909"/>
          </a:xfrm>
          <a:prstGeom prst="rect">
            <a:avLst/>
          </a:prstGeom>
        </p:spPr>
        <p:txBody>
          <a:bodyPr vert="horz" lIns="0" tIns="0" rIns="0" bIns="0" rtlCol="0" anchor="b" anchorCtr="0"/>
          <a:lstStyle>
            <a:lvl1pPr algn="r">
              <a:defRPr sz="800">
                <a:solidFill>
                  <a:schemeClr val="bg1">
                    <a:lumMod val="65000"/>
                  </a:schemeClr>
                </a:solidFill>
                <a:latin typeface="+mn-lt"/>
              </a:defRPr>
            </a:lvl1pPr>
          </a:lstStyle>
          <a:p>
            <a:endParaRPr lang="en-US" dirty="0"/>
          </a:p>
        </p:txBody>
      </p:sp>
      <p:sp>
        <p:nvSpPr>
          <p:cNvPr id="13" name="Picture Placeholder 12">
            <a:extLst>
              <a:ext uri="{FF2B5EF4-FFF2-40B4-BE49-F238E27FC236}">
                <a16:creationId xmlns:a16="http://schemas.microsoft.com/office/drawing/2014/main" id="{37984C76-CF0D-CDB9-BB8E-A16C4BA81779}"/>
              </a:ext>
            </a:extLst>
          </p:cNvPr>
          <p:cNvSpPr>
            <a:spLocks noGrp="1"/>
          </p:cNvSpPr>
          <p:nvPr>
            <p:ph type="pic" sz="quarter" idx="10" hasCustomPrompt="1"/>
          </p:nvPr>
        </p:nvSpPr>
        <p:spPr>
          <a:xfrm>
            <a:off x="613599" y="1589162"/>
            <a:ext cx="3657600" cy="1517904"/>
          </a:xfrm>
          <a:solidFill>
            <a:schemeClr val="bg1">
              <a:lumMod val="85000"/>
            </a:schemeClr>
          </a:solidFill>
        </p:spPr>
        <p:txBody>
          <a:bodyPr anchor="ctr"/>
          <a:lstStyle>
            <a:lvl1pPr marL="0" indent="0" algn="ctr">
              <a:buNone/>
              <a:defRPr sz="1400"/>
            </a:lvl1pPr>
          </a:lstStyle>
          <a:p>
            <a:r>
              <a:rPr lang="en-US" dirty="0"/>
              <a:t>Click icon to add picture </a:t>
            </a:r>
          </a:p>
          <a:p>
            <a:r>
              <a:rPr lang="en-US" dirty="0"/>
              <a:t>or click on frame and insert picture </a:t>
            </a:r>
          </a:p>
          <a:p>
            <a:r>
              <a:rPr lang="en-US" dirty="0"/>
              <a:t>using the Insert tab - Pictures</a:t>
            </a:r>
          </a:p>
        </p:txBody>
      </p:sp>
      <p:sp>
        <p:nvSpPr>
          <p:cNvPr id="14" name="Picture Placeholder 12">
            <a:extLst>
              <a:ext uri="{FF2B5EF4-FFF2-40B4-BE49-F238E27FC236}">
                <a16:creationId xmlns:a16="http://schemas.microsoft.com/office/drawing/2014/main" id="{E5F791EF-5478-BEC4-0ABC-B91899321DF8}"/>
              </a:ext>
            </a:extLst>
          </p:cNvPr>
          <p:cNvSpPr>
            <a:spLocks noGrp="1"/>
          </p:cNvSpPr>
          <p:nvPr>
            <p:ph type="pic" sz="quarter" idx="11" hasCustomPrompt="1"/>
          </p:nvPr>
        </p:nvSpPr>
        <p:spPr>
          <a:xfrm>
            <a:off x="4267305" y="1589162"/>
            <a:ext cx="3657600" cy="1517904"/>
          </a:xfrm>
          <a:solidFill>
            <a:schemeClr val="bg1">
              <a:lumMod val="85000"/>
            </a:schemeClr>
          </a:solidFill>
        </p:spPr>
        <p:txBody>
          <a:bodyPr anchor="ctr"/>
          <a:lstStyle>
            <a:lvl1pPr marL="0" indent="0" algn="ctr">
              <a:buNone/>
              <a:defRPr sz="1400"/>
            </a:lvl1pPr>
          </a:lstStyle>
          <a:p>
            <a:r>
              <a:rPr lang="en-US" dirty="0"/>
              <a:t>Click icon to add picture </a:t>
            </a:r>
          </a:p>
          <a:p>
            <a:r>
              <a:rPr lang="en-US" dirty="0"/>
              <a:t>or click on frame and insert picture </a:t>
            </a:r>
          </a:p>
          <a:p>
            <a:r>
              <a:rPr lang="en-US" dirty="0"/>
              <a:t>using the Insert tab - Pictures</a:t>
            </a:r>
          </a:p>
        </p:txBody>
      </p:sp>
      <p:sp>
        <p:nvSpPr>
          <p:cNvPr id="15" name="Picture Placeholder 12">
            <a:extLst>
              <a:ext uri="{FF2B5EF4-FFF2-40B4-BE49-F238E27FC236}">
                <a16:creationId xmlns:a16="http://schemas.microsoft.com/office/drawing/2014/main" id="{92FDC9EF-80F2-1C5A-CC23-E95A3D4AB750}"/>
              </a:ext>
            </a:extLst>
          </p:cNvPr>
          <p:cNvSpPr>
            <a:spLocks noGrp="1"/>
          </p:cNvSpPr>
          <p:nvPr>
            <p:ph type="pic" sz="quarter" idx="12" hasCustomPrompt="1"/>
          </p:nvPr>
        </p:nvSpPr>
        <p:spPr>
          <a:xfrm>
            <a:off x="7920801" y="1589162"/>
            <a:ext cx="3657600" cy="1517904"/>
          </a:xfrm>
          <a:solidFill>
            <a:schemeClr val="bg1">
              <a:lumMod val="85000"/>
            </a:schemeClr>
          </a:solidFill>
        </p:spPr>
        <p:txBody>
          <a:bodyPr anchor="ctr"/>
          <a:lstStyle>
            <a:lvl1pPr marL="0" indent="0" algn="ctr">
              <a:buNone/>
              <a:defRPr sz="1400"/>
            </a:lvl1pPr>
          </a:lstStyle>
          <a:p>
            <a:r>
              <a:rPr lang="en-US" dirty="0"/>
              <a:t>Click icon to add picture </a:t>
            </a:r>
          </a:p>
          <a:p>
            <a:r>
              <a:rPr lang="en-US" dirty="0"/>
              <a:t>or click on frame and insert picture </a:t>
            </a:r>
          </a:p>
          <a:p>
            <a:r>
              <a:rPr lang="en-US" dirty="0"/>
              <a:t>using the Insert tab - Pictures</a:t>
            </a:r>
          </a:p>
        </p:txBody>
      </p:sp>
    </p:spTree>
    <p:extLst>
      <p:ext uri="{BB962C8B-B14F-4D97-AF65-F5344CB8AC3E}">
        <p14:creationId xmlns:p14="http://schemas.microsoft.com/office/powerpoint/2010/main" val="196292220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382504" y="5563404"/>
            <a:ext cx="11473200" cy="365909"/>
          </a:xfrm>
          <a:prstGeom prst="rect">
            <a:avLst/>
          </a:prstGeom>
        </p:spPr>
        <p:txBody>
          <a:bodyPr vert="horz" lIns="0" tIns="0" rIns="0" bIns="0" rtlCol="0" anchor="b" anchorCtr="0"/>
          <a:lstStyle>
            <a:lvl1pPr marL="133200" indent="-133200" algn="l">
              <a:buFont typeface="+mj-lt"/>
              <a:buAutoNum type="arabicPeriod"/>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310895390"/>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sp>
        <p:nvSpPr>
          <p:cNvPr id="23" name="Graphic 18">
            <a:extLst>
              <a:ext uri="{FF2B5EF4-FFF2-40B4-BE49-F238E27FC236}">
                <a16:creationId xmlns:a16="http://schemas.microsoft.com/office/drawing/2014/main" id="{979F411F-DDC3-410A-39FF-E348CF087575}"/>
              </a:ext>
            </a:extLst>
          </p:cNvPr>
          <p:cNvSpPr/>
          <p:nvPr userDrawn="1"/>
        </p:nvSpPr>
        <p:spPr>
          <a:xfrm>
            <a:off x="401116"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chemeClr val="tx2"/>
          </a:solidFill>
          <a:ln w="9525" cap="flat">
            <a:noFill/>
            <a:prstDash val="solid"/>
            <a:miter/>
          </a:ln>
        </p:spPr>
        <p:txBody>
          <a:bodyPr rtlCol="0" anchor="ctr"/>
          <a:lstStyle/>
          <a:p>
            <a:endParaRPr lang="en-US" dirty="0"/>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25" name="Title 1">
            <a:extLst>
              <a:ext uri="{FF2B5EF4-FFF2-40B4-BE49-F238E27FC236}">
                <a16:creationId xmlns:a16="http://schemas.microsoft.com/office/drawing/2014/main" id="{87A3D42A-8BBF-DCC4-0104-0D87887DE58C}"/>
              </a:ext>
            </a:extLst>
          </p:cNvPr>
          <p:cNvSpPr>
            <a:spLocks noGrp="1"/>
          </p:cNvSpPr>
          <p:nvPr>
            <p:ph type="ctrTitle" hasCustomPrompt="1"/>
          </p:nvPr>
        </p:nvSpPr>
        <p:spPr bwMode="white">
          <a:xfrm>
            <a:off x="359997" y="2448000"/>
            <a:ext cx="7588800" cy="2466000"/>
          </a:xfrm>
          <a:noFill/>
        </p:spPr>
        <p:txBody>
          <a:bodyPr anchor="t" anchorCtr="0"/>
          <a:lstStyle>
            <a:lvl1pPr algn="l">
              <a:lnSpc>
                <a:spcPct val="83000"/>
              </a:lnSpc>
              <a:defRPr sz="5400">
                <a:solidFill>
                  <a:schemeClr val="tx1"/>
                </a:solidFill>
              </a:defRPr>
            </a:lvl1pPr>
          </a:lstStyle>
          <a:p>
            <a:r>
              <a:rPr lang="en-US" dirty="0"/>
              <a:t>Click to add title</a:t>
            </a:r>
          </a:p>
        </p:txBody>
      </p:sp>
      <p:pic>
        <p:nvPicPr>
          <p:cNvPr id="4" name="Graphic 3">
            <a:extLst>
              <a:ext uri="{FF2B5EF4-FFF2-40B4-BE49-F238E27FC236}">
                <a16:creationId xmlns:a16="http://schemas.microsoft.com/office/drawing/2014/main" id="{70559EF5-A09D-7BB0-4E9B-580068665E18}"/>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47412" y="-2047"/>
            <a:ext cx="2658035" cy="6856714"/>
          </a:xfrm>
          <a:prstGeom prst="rect">
            <a:avLst/>
          </a:prstGeom>
        </p:spPr>
      </p:pic>
      <p:sp>
        <p:nvSpPr>
          <p:cNvPr id="8" name="Rectangle 7">
            <a:extLst>
              <a:ext uri="{FF2B5EF4-FFF2-40B4-BE49-F238E27FC236}">
                <a16:creationId xmlns:a16="http://schemas.microsoft.com/office/drawing/2014/main" id="{1416435D-FA84-8431-3FF2-BE3857F22D15}"/>
              </a:ext>
            </a:extLst>
          </p:cNvPr>
          <p:cNvSpPr/>
          <p:nvPr userDrawn="1"/>
        </p:nvSpPr>
        <p:spPr>
          <a:xfrm>
            <a:off x="263643" y="6564240"/>
            <a:ext cx="5760976" cy="215444"/>
          </a:xfrm>
          <a:prstGeom prst="rect">
            <a:avLst/>
          </a:prstGeom>
        </p:spPr>
        <p:txBody>
          <a:bodyPr wrap="square">
            <a:spAutoFit/>
          </a:bodyPr>
          <a:lstStyle/>
          <a:p>
            <a:pPr defTabSz="456766" fontAlgn="base">
              <a:spcBef>
                <a:spcPct val="0"/>
              </a:spcBef>
              <a:spcAft>
                <a:spcPct val="0"/>
              </a:spcAft>
            </a:pPr>
            <a:r>
              <a:rPr lang="en-US" sz="800" b="1" dirty="0">
                <a:cs typeface="Arial" charset="0"/>
              </a:rPr>
              <a:t>Offered by Cigna Health and Life Insurance Company, or its affiliates.</a:t>
            </a:r>
          </a:p>
        </p:txBody>
      </p:sp>
    </p:spTree>
    <p:extLst>
      <p:ext uri="{BB962C8B-B14F-4D97-AF65-F5344CB8AC3E}">
        <p14:creationId xmlns:p14="http://schemas.microsoft.com/office/powerpoint/2010/main" val="24219457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Title-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382504" y="5579971"/>
            <a:ext cx="11449134" cy="365909"/>
          </a:xfrm>
          <a:prstGeom prst="rect">
            <a:avLst/>
          </a:prstGeom>
        </p:spPr>
        <p:txBody>
          <a:bodyPr vert="horz" lIns="0" tIns="0" rIns="0" bIns="0" rtlCol="0" anchor="b" anchorCtr="0"/>
          <a:lstStyle>
            <a:lvl1pPr marL="133200" indent="-133200" algn="l">
              <a:buFont typeface="+mj-lt"/>
              <a:buAutoNum type="arabicPeriod"/>
              <a:defRPr sz="1000" b="0" i="0" baseline="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164722810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Title-chart-no title">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9E5F9EA3-7375-CBAE-943D-F5387EFE19DB}"/>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 name="Footer Placeholder 40">
            <a:extLst>
              <a:ext uri="{FF2B5EF4-FFF2-40B4-BE49-F238E27FC236}">
                <a16:creationId xmlns:a16="http://schemas.microsoft.com/office/drawing/2014/main" id="{03583E65-7345-D82E-6E81-2C4BC9F26DE0}"/>
              </a:ext>
            </a:extLst>
          </p:cNvPr>
          <p:cNvSpPr>
            <a:spLocks noGrp="1"/>
          </p:cNvSpPr>
          <p:nvPr>
            <p:ph type="ftr" sz="quarter" idx="3"/>
          </p:nvPr>
        </p:nvSpPr>
        <p:spPr>
          <a:xfrm>
            <a:off x="382504" y="5579971"/>
            <a:ext cx="11449134" cy="365909"/>
          </a:xfrm>
          <a:prstGeom prst="rect">
            <a:avLst/>
          </a:prstGeom>
        </p:spPr>
        <p:txBody>
          <a:bodyPr vert="horz" lIns="0" tIns="0" rIns="0" bIns="0" rtlCol="0" anchor="b" anchorCtr="0"/>
          <a:lstStyle>
            <a:lvl1pPr marL="133200" indent="-133200" algn="l">
              <a:buFont typeface="+mj-lt"/>
              <a:buAutoNum type="arabicPeriod"/>
              <a:defRPr sz="1000" b="0" i="0" baseline="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2561497477"/>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Slide Number Placeholder 8">
            <a:extLst>
              <a:ext uri="{FF2B5EF4-FFF2-40B4-BE49-F238E27FC236}">
                <a16:creationId xmlns:a16="http://schemas.microsoft.com/office/drawing/2014/main" id="{1D567EAF-39D7-6250-298D-4AF6F527A559}"/>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3" name="Footer Placeholder 40">
            <a:extLst>
              <a:ext uri="{FF2B5EF4-FFF2-40B4-BE49-F238E27FC236}">
                <a16:creationId xmlns:a16="http://schemas.microsoft.com/office/drawing/2014/main" id="{DE8019DA-F1E2-4CAA-036A-F19CCDB68263}"/>
              </a:ext>
            </a:extLst>
          </p:cNvPr>
          <p:cNvSpPr>
            <a:spLocks noGrp="1"/>
          </p:cNvSpPr>
          <p:nvPr>
            <p:ph type="ftr" sz="quarter" idx="3"/>
          </p:nvPr>
        </p:nvSpPr>
        <p:spPr>
          <a:xfrm>
            <a:off x="2564296" y="6100997"/>
            <a:ext cx="8889025" cy="365909"/>
          </a:xfrm>
          <a:prstGeom prst="rect">
            <a:avLst/>
          </a:prstGeom>
        </p:spPr>
        <p:txBody>
          <a:bodyPr vert="horz" lIns="0" tIns="0" rIns="0" bIns="0" rtlCol="0" anchor="b" anchorCtr="0"/>
          <a:lstStyle>
            <a:lvl1pPr algn="r">
              <a:defRPr sz="800">
                <a:solidFill>
                  <a:schemeClr val="bg1">
                    <a:lumMod val="65000"/>
                  </a:schemeClr>
                </a:solidFill>
                <a:latin typeface="+mn-lt"/>
              </a:defRPr>
            </a:lvl1pPr>
          </a:lstStyle>
          <a:p>
            <a:endParaRPr lang="en-US" dirty="0"/>
          </a:p>
        </p:txBody>
      </p:sp>
    </p:spTree>
    <p:extLst>
      <p:ext uri="{BB962C8B-B14F-4D97-AF65-F5344CB8AC3E}">
        <p14:creationId xmlns:p14="http://schemas.microsoft.com/office/powerpoint/2010/main" val="5847870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User guide ">
    <p:spTree>
      <p:nvGrpSpPr>
        <p:cNvPr id="1" name=""/>
        <p:cNvGrpSpPr/>
        <p:nvPr/>
      </p:nvGrpSpPr>
      <p:grpSpPr>
        <a:xfrm>
          <a:off x="0" y="0"/>
          <a:ext cx="0" cy="0"/>
          <a:chOff x="0" y="0"/>
          <a:chExt cx="0" cy="0"/>
        </a:xfrm>
      </p:grpSpPr>
      <p:sp>
        <p:nvSpPr>
          <p:cNvPr id="23" name="Text Box 3">
            <a:extLst>
              <a:ext uri="{FF2B5EF4-FFF2-40B4-BE49-F238E27FC236}">
                <a16:creationId xmlns:a16="http://schemas.microsoft.com/office/drawing/2014/main" id="{19798472-DC87-414E-BC4E-CFAF99EF0ED7}"/>
              </a:ext>
            </a:extLst>
          </p:cNvPr>
          <p:cNvSpPr txBox="1">
            <a:spLocks noChangeArrowheads="1"/>
          </p:cNvSpPr>
          <p:nvPr userDrawn="1"/>
        </p:nvSpPr>
        <p:spPr bwMode="auto">
          <a:xfrm>
            <a:off x="4257785" y="1523708"/>
            <a:ext cx="2890410" cy="523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Verdana" panose="020B0604030504040204" pitchFamily="34" charset="0"/>
              </a:rPr>
              <a:t>PICTURES</a:t>
            </a:r>
            <a:br>
              <a:rPr lang="en-US" sz="900" dirty="0">
                <a:latin typeface="+mn-lt"/>
                <a:cs typeface="Verdana" panose="020B0604030504040204" pitchFamily="34" charset="0"/>
              </a:rPr>
            </a:br>
            <a:r>
              <a:rPr lang="en-US" sz="900" b="1" noProof="1">
                <a:solidFill>
                  <a:schemeClr val="tx1"/>
                </a:solidFill>
                <a:latin typeface="+mn-lt"/>
                <a:cs typeface="Verdana" panose="020B0604030504040204" pitchFamily="34" charset="0"/>
              </a:rPr>
              <a:t>Insert corporate picture from Templafy</a:t>
            </a:r>
            <a:endParaRPr lang="en-US" altLang="da-DK" sz="9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noProof="1">
                <a:solidFill>
                  <a:schemeClr val="tx1"/>
                </a:solidFill>
                <a:latin typeface="+mn-lt"/>
                <a:cs typeface="Verdana" panose="020B0604030504040204" pitchFamily="34" charset="0"/>
              </a:rPr>
              <a:t>1.</a:t>
            </a:r>
            <a:r>
              <a:rPr lang="en-US" altLang="da-DK" sz="900" b="0" noProof="1">
                <a:solidFill>
                  <a:schemeClr val="tx1"/>
                </a:solidFill>
                <a:latin typeface="+mn-lt"/>
                <a:cs typeface="Verdana" panose="020B0604030504040204" pitchFamily="34" charset="0"/>
              </a:rPr>
              <a:t> Click the blue </a:t>
            </a:r>
            <a:r>
              <a:rPr lang="en-US" altLang="da-DK" sz="900" b="1" baseline="0" noProof="1">
                <a:solidFill>
                  <a:schemeClr val="tx1"/>
                </a:solidFill>
                <a:latin typeface="+mn-lt"/>
                <a:cs typeface="Verdana" panose="020B0604030504040204" pitchFamily="34" charset="0"/>
              </a:rPr>
              <a:t>Templafy </a:t>
            </a:r>
            <a:r>
              <a:rPr lang="en-US" altLang="da-DK" sz="900" b="0" baseline="0" noProof="1">
                <a:solidFill>
                  <a:schemeClr val="tx1"/>
                </a:solidFill>
                <a:latin typeface="+mn-lt"/>
                <a:cs typeface="Verdana" panose="020B0604030504040204" pitchFamily="34" charset="0"/>
              </a:rPr>
              <a:t>button</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Verdana" panose="020B0604030504040204" pitchFamily="34" charset="0"/>
              </a:rPr>
              <a:t>2. </a:t>
            </a:r>
            <a:r>
              <a:rPr lang="en-US" altLang="da-DK" sz="900" b="0" baseline="0" noProof="1">
                <a:solidFill>
                  <a:schemeClr val="tx1"/>
                </a:solidFill>
                <a:latin typeface="+mn-lt"/>
                <a:cs typeface="Verdana" panose="020B0604030504040204" pitchFamily="34" charset="0"/>
              </a:rPr>
              <a:t>In the dropdown, click </a:t>
            </a:r>
            <a:r>
              <a:rPr lang="en-US" altLang="da-DK" sz="900" b="1" baseline="0" noProof="1">
                <a:solidFill>
                  <a:schemeClr val="tx1"/>
                </a:solidFill>
                <a:latin typeface="+mn-lt"/>
                <a:cs typeface="Verdana" panose="020B0604030504040204" pitchFamily="34" charset="0"/>
              </a:rPr>
              <a:t>Images</a:t>
            </a:r>
            <a:r>
              <a:rPr lang="en-US" altLang="da-DK" sz="900" b="0" baseline="0" noProof="1">
                <a:solidFill>
                  <a:schemeClr val="tx1"/>
                </a:solidFill>
                <a:latin typeface="+mn-lt"/>
                <a:cs typeface="Verdana" panose="020B0604030504040204" pitchFamily="34" charset="0"/>
              </a:rPr>
              <a:t>, </a:t>
            </a:r>
            <a:br>
              <a:rPr lang="en-US" altLang="da-DK" sz="900" b="0" baseline="0" noProof="1">
                <a:solidFill>
                  <a:schemeClr val="tx1"/>
                </a:solidFill>
                <a:latin typeface="+mn-lt"/>
                <a:cs typeface="Verdana" panose="020B0604030504040204" pitchFamily="34" charset="0"/>
              </a:rPr>
            </a:br>
            <a:r>
              <a:rPr lang="en-US" altLang="da-DK" sz="900" b="0" baseline="0" noProof="1">
                <a:solidFill>
                  <a:schemeClr val="tx1"/>
                </a:solidFill>
                <a:latin typeface="+mn-lt"/>
                <a:cs typeface="Verdana" panose="020B0604030504040204" pitchFamily="34" charset="0"/>
              </a:rPr>
              <a:t>or click the </a:t>
            </a:r>
            <a:r>
              <a:rPr lang="en-US" altLang="da-DK" sz="900" b="1" baseline="0" noProof="1">
                <a:solidFill>
                  <a:schemeClr val="tx1"/>
                </a:solidFill>
                <a:latin typeface="+mn-lt"/>
                <a:cs typeface="Verdana" panose="020B0604030504040204" pitchFamily="34" charset="0"/>
              </a:rPr>
              <a:t>Images </a:t>
            </a:r>
            <a:r>
              <a:rPr lang="en-US" altLang="da-DK" sz="900" b="0" i="0" baseline="0" noProof="1">
                <a:solidFill>
                  <a:schemeClr val="tx1"/>
                </a:solidFill>
                <a:latin typeface="+mn-lt"/>
                <a:cs typeface="Verdana" panose="020B0604030504040204" pitchFamily="34" charset="0"/>
              </a:rPr>
              <a:t>button</a:t>
            </a:r>
            <a:r>
              <a:rPr lang="en-US" altLang="da-DK" sz="900" b="0" baseline="0" noProof="1">
                <a:solidFill>
                  <a:schemeClr val="tx1"/>
                </a:solidFill>
                <a:latin typeface="+mn-lt"/>
                <a:cs typeface="Verdana" panose="020B0604030504040204" pitchFamily="34" charset="0"/>
              </a:rPr>
              <a:t> in the Templafy pane on the right side of the screen</a:t>
            </a:r>
            <a:endParaRPr lang="en-US" altLang="da-DK" sz="90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lang="en-US" altLang="da-DK" sz="900" b="0" baseline="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1" baseline="0" noProof="1">
                <a:solidFill>
                  <a:schemeClr val="tx1"/>
                </a:solidFill>
                <a:latin typeface="+mn-lt"/>
                <a:cs typeface="Verdana" panose="020B0604030504040204" pitchFamily="34" charset="0"/>
              </a:rPr>
              <a:t>Insert picture</a:t>
            </a:r>
            <a:endParaRPr lang="en-US" dirty="0"/>
          </a:p>
          <a:p>
            <a:pPr eaLnBrk="1" hangingPunct="1">
              <a:spcAft>
                <a:spcPts val="600"/>
              </a:spcAft>
              <a:defRPr/>
            </a:pPr>
            <a:r>
              <a:rPr lang="en-US" altLang="da-DK" sz="900" b="0" noProof="1">
                <a:solidFill>
                  <a:schemeClr val="tx1"/>
                </a:solidFill>
                <a:latin typeface="+mn-lt"/>
                <a:cs typeface="Verdana" panose="020B0604030504040204" pitchFamily="34" charset="0"/>
              </a:rPr>
              <a:t>On slides with pictureplaceholder, click on the icon and choose </a:t>
            </a:r>
            <a:r>
              <a:rPr lang="en-US" altLang="da-DK" sz="900" b="1" noProof="1">
                <a:solidFill>
                  <a:schemeClr val="tx1"/>
                </a:solidFill>
                <a:latin typeface="+mn-lt"/>
                <a:cs typeface="Verdana" panose="020B0604030504040204" pitchFamily="34" charset="0"/>
              </a:rPr>
              <a:t>Insert</a:t>
            </a:r>
            <a:endParaRPr lang="en-US" dirty="0"/>
          </a:p>
          <a:p>
            <a:pPr eaLnBrk="1" hangingPunct="1">
              <a:spcBef>
                <a:spcPts val="1200"/>
              </a:spcBef>
              <a:spcAft>
                <a:spcPts val="600"/>
              </a:spcAft>
              <a:defRPr/>
            </a:pPr>
            <a:r>
              <a:rPr lang="en-US" sz="900" b="1" noProof="1">
                <a:solidFill>
                  <a:schemeClr val="tx1"/>
                </a:solidFill>
                <a:latin typeface="+mn-lt"/>
                <a:cs typeface="Verdana" panose="020B0604030504040204" pitchFamily="34" charset="0"/>
              </a:rPr>
              <a:t>Crop picture</a:t>
            </a:r>
            <a:endParaRPr lang="en-US" dirty="0"/>
          </a:p>
          <a:p>
            <a:pPr eaLnBrk="1" hangingPunct="1">
              <a:spcAft>
                <a:spcPts val="600"/>
              </a:spcAft>
              <a:defRPr/>
            </a:pPr>
            <a:r>
              <a:rPr lang="en-US" altLang="da-DK" sz="900" b="1" noProof="1">
                <a:solidFill>
                  <a:schemeClr val="tx1"/>
                </a:solidFill>
                <a:latin typeface="+mn-lt"/>
                <a:cs typeface="Verdana" panose="020B0604030504040204" pitchFamily="34" charset="0"/>
              </a:rPr>
              <a:t>1. </a:t>
            </a:r>
            <a:r>
              <a:rPr lang="en-US" altLang="da-DK" sz="900" b="0" noProof="1">
                <a:solidFill>
                  <a:schemeClr val="tx1"/>
                </a:solidFill>
                <a:latin typeface="+mn-lt"/>
                <a:cs typeface="Verdana" panose="020B0604030504040204" pitchFamily="34" charset="0"/>
              </a:rPr>
              <a:t>Click </a:t>
            </a:r>
            <a:r>
              <a:rPr lang="en-US" altLang="da-DK" sz="900" b="1" noProof="1">
                <a:solidFill>
                  <a:schemeClr val="tx1"/>
                </a:solidFill>
                <a:latin typeface="+mn-lt"/>
                <a:cs typeface="Verdana" panose="020B0604030504040204" pitchFamily="34" charset="0"/>
              </a:rPr>
              <a:t>Crop</a:t>
            </a:r>
            <a:r>
              <a:rPr lang="en-US" altLang="da-DK" sz="900" b="0" noProof="1">
                <a:solidFill>
                  <a:schemeClr val="tx1"/>
                </a:solidFill>
                <a:latin typeface="+mn-lt"/>
                <a:cs typeface="Verdana" panose="020B0604030504040204" pitchFamily="34" charset="0"/>
              </a:rPr>
              <a:t> to change size or </a:t>
            </a:r>
            <a:br>
              <a:rPr lang="en-US" altLang="da-DK" sz="900" b="0"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focus of the picture</a:t>
            </a:r>
            <a:endParaRPr lang="en-US" dirty="0"/>
          </a:p>
          <a:p>
            <a:pPr eaLnBrk="1" hangingPunct="1">
              <a:spcAft>
                <a:spcPts val="600"/>
              </a:spcAft>
              <a:defRPr/>
            </a:pPr>
            <a:r>
              <a:rPr lang="en-US" altLang="da-DK" sz="900" b="1" noProof="1">
                <a:solidFill>
                  <a:schemeClr val="tx1"/>
                </a:solidFill>
                <a:latin typeface="+mn-lt"/>
                <a:cs typeface="Verdana" panose="020B0604030504040204" pitchFamily="34" charset="0"/>
              </a:rPr>
              <a:t>2. </a:t>
            </a:r>
            <a:r>
              <a:rPr lang="en-US" altLang="da-DK" sz="900" b="0" noProof="1">
                <a:solidFill>
                  <a:schemeClr val="tx1"/>
                </a:solidFill>
                <a:latin typeface="+mn-lt"/>
                <a:cs typeface="Verdana" panose="020B0604030504040204" pitchFamily="34" charset="0"/>
              </a:rPr>
              <a:t>If you want to scale the picture, hold </a:t>
            </a:r>
            <a:r>
              <a:rPr lang="en-US" altLang="da-DK" sz="900" b="1" noProof="1">
                <a:solidFill>
                  <a:schemeClr val="tx1"/>
                </a:solidFill>
                <a:latin typeface="+mn-lt"/>
                <a:cs typeface="Verdana" panose="020B0604030504040204" pitchFamily="34" charset="0"/>
              </a:rPr>
              <a:t>SHIFT</a:t>
            </a:r>
            <a:r>
              <a:rPr lang="en-US" altLang="da-DK" sz="900" b="0" noProof="1">
                <a:solidFill>
                  <a:schemeClr val="tx1"/>
                </a:solidFill>
                <a:latin typeface="+mn-lt"/>
                <a:cs typeface="Verdana" panose="020B0604030504040204" pitchFamily="34" charset="0"/>
              </a:rPr>
              <a:t>-key down while dragging the corners of the picture</a:t>
            </a:r>
            <a:br>
              <a:rPr lang="en-US" altLang="da-DK" sz="900" b="0" noProof="1">
                <a:solidFill>
                  <a:schemeClr val="tx1"/>
                </a:solidFill>
                <a:latin typeface="+mn-lt"/>
                <a:cs typeface="Verdana" panose="020B0604030504040204" pitchFamily="34" charset="0"/>
              </a:rPr>
            </a:br>
            <a:endParaRPr lang="en-US" altLang="da-DK" sz="900" b="0" noProof="1">
              <a:solidFill>
                <a:schemeClr val="tx1"/>
              </a:solidFill>
              <a:latin typeface="+mn-lt"/>
              <a:cs typeface="Verdana" panose="020B0604030504040204" pitchFamily="34" charset="0"/>
            </a:endParaRPr>
          </a:p>
          <a:p>
            <a:pPr eaLnBrk="1" hangingPunct="1">
              <a:spcAft>
                <a:spcPts val="600"/>
              </a:spcAft>
              <a:defRPr/>
            </a:pPr>
            <a:r>
              <a:rPr lang="en-US" altLang="da-DK" sz="900" b="1" noProof="1">
                <a:solidFill>
                  <a:schemeClr val="tx1"/>
                </a:solidFill>
                <a:latin typeface="+mn-lt"/>
                <a:cs typeface="Verdana" panose="020B0604030504040204" pitchFamily="34" charset="0"/>
              </a:rPr>
              <a:t>HINT: </a:t>
            </a:r>
            <a:r>
              <a:rPr lang="en-US" altLang="da-DK" sz="900" b="0" noProof="1">
                <a:solidFill>
                  <a:schemeClr val="tx1"/>
                </a:solidFill>
                <a:latin typeface="+mn-lt"/>
                <a:cs typeface="Verdana" panose="020B0604030504040204" pitchFamily="34" charset="0"/>
              </a:rPr>
              <a:t>If you delete the picture and insert a new one, the picture may lie in front of the text or graphic.</a:t>
            </a:r>
            <a:br>
              <a:rPr lang="en-US" altLang="da-DK" sz="900" b="0"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If this happens, select the picture, </a:t>
            </a:r>
            <a:br>
              <a:rPr lang="en-US" altLang="da-DK" sz="900" b="0"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right-click and choose </a:t>
            </a:r>
            <a:r>
              <a:rPr lang="en-US" altLang="da-DK" sz="900" b="1" noProof="1">
                <a:solidFill>
                  <a:schemeClr val="tx1"/>
                </a:solidFill>
                <a:latin typeface="+mn-lt"/>
                <a:cs typeface="Verdana" panose="020B0604030504040204" pitchFamily="34" charset="0"/>
              </a:rPr>
              <a:t>Send to Back</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1600" b="0" noProof="1">
                <a:solidFill>
                  <a:schemeClr val="tx1"/>
                </a:solidFill>
                <a:latin typeface="+mn-lt"/>
                <a:cs typeface="Verdana" panose="020B0604030504040204" pitchFamily="34" charset="0"/>
              </a:rPr>
              <a:t>COPY/PASTE CONTENT</a:t>
            </a:r>
            <a:endParaRPr lang="en-US" dirty="0"/>
          </a:p>
          <a:p>
            <a:pPr eaLnBrk="1" hangingPunct="1">
              <a:spcAft>
                <a:spcPts val="600"/>
              </a:spcAft>
              <a:defRPr/>
            </a:pPr>
            <a:r>
              <a:rPr lang="en-US" altLang="da-DK" sz="900" b="1" noProof="1">
                <a:solidFill>
                  <a:schemeClr val="tx1"/>
                </a:solidFill>
                <a:latin typeface="+mn-lt"/>
                <a:cs typeface="Verdana" panose="020B0604030504040204" pitchFamily="34" charset="0"/>
              </a:rPr>
              <a:t>Best practice: </a:t>
            </a:r>
            <a:r>
              <a:rPr lang="en-US" altLang="da-DK" sz="900" b="0" noProof="1">
                <a:solidFill>
                  <a:schemeClr val="tx1"/>
                </a:solidFill>
                <a:latin typeface="+mn-lt"/>
                <a:cs typeface="Verdana" panose="020B0604030504040204" pitchFamily="34" charset="0"/>
              </a:rPr>
              <a:t>Create a slide in your new presentation and copy </a:t>
            </a:r>
            <a:r>
              <a:rPr lang="en-US" altLang="da-DK" sz="900" b="0" i="0" u="sng" noProof="1">
                <a:solidFill>
                  <a:schemeClr val="tx1"/>
                </a:solidFill>
                <a:latin typeface="+mn-lt"/>
                <a:cs typeface="Verdana" panose="020B0604030504040204" pitchFamily="34" charset="0"/>
              </a:rPr>
              <a:t>one</a:t>
            </a:r>
            <a:r>
              <a:rPr lang="en-US" altLang="da-DK" sz="900" b="0" i="0" u="none" noProof="1">
                <a:solidFill>
                  <a:schemeClr val="tx1"/>
                </a:solidFill>
                <a:latin typeface="+mn-lt"/>
                <a:cs typeface="Verdana" panose="020B0604030504040204" pitchFamily="34" charset="0"/>
              </a:rPr>
              <a:t> piece of content at a time (e.g. copy all text from </a:t>
            </a:r>
            <a:r>
              <a:rPr lang="en-US" altLang="da-DK" sz="900" b="0" i="0" u="sng" noProof="1">
                <a:solidFill>
                  <a:schemeClr val="tx1"/>
                </a:solidFill>
                <a:latin typeface="+mn-lt"/>
                <a:cs typeface="Verdana" panose="020B0604030504040204" pitchFamily="34" charset="0"/>
              </a:rPr>
              <a:t>one</a:t>
            </a:r>
            <a:r>
              <a:rPr lang="en-US" altLang="da-DK" sz="900" b="0" i="0" u="none" noProof="1">
                <a:solidFill>
                  <a:schemeClr val="tx1"/>
                </a:solidFill>
                <a:latin typeface="+mn-lt"/>
                <a:cs typeface="Verdana" panose="020B0604030504040204" pitchFamily="34" charset="0"/>
              </a:rPr>
              <a:t> textbox)</a:t>
            </a:r>
            <a:endParaRPr lang="en-US" altLang="da-DK" sz="900" b="1" i="0" u="sng" noProof="1">
              <a:solidFill>
                <a:schemeClr val="tx1"/>
              </a:solidFill>
              <a:latin typeface="+mn-lt"/>
              <a:cs typeface="Verdana" panose="020B0604030504040204" pitchFamily="34" charset="0"/>
            </a:endParaRPr>
          </a:p>
          <a:p>
            <a:pPr eaLnBrk="1" hangingPunct="1">
              <a:spcAft>
                <a:spcPts val="600"/>
              </a:spcAft>
              <a:defRPr/>
            </a:pPr>
            <a:endParaRPr lang="en-US" altLang="da-DK" sz="900" b="1" noProof="1">
              <a:solidFill>
                <a:schemeClr val="tx1"/>
              </a:solidFill>
              <a:latin typeface="+mn-lt"/>
              <a:cs typeface="Verdana" panose="020B0604030504040204" pitchFamily="34" charset="0"/>
            </a:endParaRPr>
          </a:p>
        </p:txBody>
      </p:sp>
      <p:grpSp>
        <p:nvGrpSpPr>
          <p:cNvPr id="26" name="Gruppe 25">
            <a:extLst>
              <a:ext uri="{FF2B5EF4-FFF2-40B4-BE49-F238E27FC236}">
                <a16:creationId xmlns:a16="http://schemas.microsoft.com/office/drawing/2014/main" id="{1E29220A-15A7-4D74-97D3-C35C0B6650BA}"/>
              </a:ext>
            </a:extLst>
          </p:cNvPr>
          <p:cNvGrpSpPr/>
          <p:nvPr userDrawn="1"/>
        </p:nvGrpSpPr>
        <p:grpSpPr>
          <a:xfrm>
            <a:off x="7270356" y="1791789"/>
            <a:ext cx="676669" cy="997704"/>
            <a:chOff x="6442771" y="2574072"/>
            <a:chExt cx="676669" cy="997704"/>
          </a:xfrm>
        </p:grpSpPr>
        <p:pic>
          <p:nvPicPr>
            <p:cNvPr id="27" name="Billede 26">
              <a:extLst>
                <a:ext uri="{FF2B5EF4-FFF2-40B4-BE49-F238E27FC236}">
                  <a16:creationId xmlns:a16="http://schemas.microsoft.com/office/drawing/2014/main" id="{3A5D5234-21E3-4579-AE5E-A650C0CF9FBA}"/>
                </a:ext>
              </a:extLst>
            </p:cNvPr>
            <p:cNvPicPr>
              <a:picLocks noChangeAspect="1"/>
            </p:cNvPicPr>
            <p:nvPr userDrawn="1"/>
          </p:nvPicPr>
          <p:blipFill>
            <a:blip r:embed="rId2"/>
            <a:stretch>
              <a:fillRect/>
            </a:stretch>
          </p:blipFill>
          <p:spPr>
            <a:xfrm>
              <a:off x="6442771" y="2574072"/>
              <a:ext cx="305786" cy="365851"/>
            </a:xfrm>
            <a:prstGeom prst="rect">
              <a:avLst/>
            </a:prstGeom>
          </p:spPr>
        </p:pic>
        <p:pic>
          <p:nvPicPr>
            <p:cNvPr id="38" name="Billede 37">
              <a:extLst>
                <a:ext uri="{FF2B5EF4-FFF2-40B4-BE49-F238E27FC236}">
                  <a16:creationId xmlns:a16="http://schemas.microsoft.com/office/drawing/2014/main" id="{C18E748C-FC83-400F-9C35-D988C1228010}"/>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6444587" y="2943287"/>
              <a:ext cx="674853" cy="628489"/>
            </a:xfrm>
            <a:prstGeom prst="rect">
              <a:avLst/>
            </a:prstGeom>
            <a:ln w="3175">
              <a:solidFill>
                <a:schemeClr val="bg1">
                  <a:lumMod val="95000"/>
                </a:schemeClr>
              </a:solidFill>
            </a:ln>
          </p:spPr>
        </p:pic>
      </p:grpSp>
      <p:sp>
        <p:nvSpPr>
          <p:cNvPr id="42" name="Text Box 2">
            <a:extLst>
              <a:ext uri="{FF2B5EF4-FFF2-40B4-BE49-F238E27FC236}">
                <a16:creationId xmlns:a16="http://schemas.microsoft.com/office/drawing/2014/main" id="{00AD0EBC-0A41-4B26-9D79-79E0C00BBA85}"/>
              </a:ext>
            </a:extLst>
          </p:cNvPr>
          <p:cNvSpPr txBox="1">
            <a:spLocks noChangeArrowheads="1"/>
          </p:cNvSpPr>
          <p:nvPr userDrawn="1"/>
        </p:nvSpPr>
        <p:spPr bwMode="auto">
          <a:xfrm>
            <a:off x="358775" y="1523708"/>
            <a:ext cx="2736000"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Verdana" panose="020B0604030504040204" pitchFamily="34" charset="0"/>
              </a:rPr>
              <a:t>TEXT STYLES</a:t>
            </a:r>
            <a:endParaRPr lang="en-US" altLang="da-DK" sz="1600" b="0" noProof="1">
              <a:solidFill>
                <a:schemeClr val="tx1"/>
              </a:solidFill>
              <a:latin typeface="+mn-lt"/>
              <a:cs typeface="Verdana" panose="020B0604030504040204" pitchFamily="34" charset="0"/>
            </a:endParaRPr>
          </a:p>
          <a:p>
            <a:pPr eaLnBrk="1" hangingPunct="1">
              <a:spcAft>
                <a:spcPts val="600"/>
              </a:spcAft>
              <a:defRPr/>
            </a:pPr>
            <a:r>
              <a:rPr lang="en-US" altLang="da-DK" sz="900" b="0" noProof="1">
                <a:solidFill>
                  <a:schemeClr val="tx1"/>
                </a:solidFill>
                <a:latin typeface="+mn-lt"/>
                <a:cs typeface="Verdana" panose="020B0604030504040204" pitchFamily="34" charset="0"/>
              </a:rPr>
              <a:t>Use the </a:t>
            </a:r>
            <a:r>
              <a:rPr lang="en-US" altLang="da-DK" sz="900" b="1" noProof="1">
                <a:solidFill>
                  <a:schemeClr val="tx1"/>
                </a:solidFill>
                <a:latin typeface="+mn-lt"/>
                <a:cs typeface="Verdana" panose="020B0604030504040204" pitchFamily="34" charset="0"/>
              </a:rPr>
              <a:t>TAB</a:t>
            </a:r>
            <a:r>
              <a:rPr lang="en-US" altLang="da-DK" sz="900" b="0" noProof="1">
                <a:solidFill>
                  <a:schemeClr val="tx1"/>
                </a:solidFill>
                <a:latin typeface="+mn-lt"/>
                <a:cs typeface="Verdana" panose="020B0604030504040204" pitchFamily="34" charset="0"/>
              </a:rPr>
              <a:t>-key</a:t>
            </a:r>
            <a:r>
              <a:rPr lang="en-US" altLang="da-DK" sz="900" b="0" baseline="0" noProof="1">
                <a:solidFill>
                  <a:schemeClr val="tx1"/>
                </a:solidFill>
                <a:latin typeface="+mn-lt"/>
                <a:cs typeface="Verdana" panose="020B0604030504040204" pitchFamily="34" charset="0"/>
              </a:rPr>
              <a:t> to jump through levels. Click </a:t>
            </a:r>
            <a:r>
              <a:rPr lang="en-US" altLang="da-DK" sz="900" b="1" baseline="0" noProof="1">
                <a:solidFill>
                  <a:schemeClr val="tx1"/>
                </a:solidFill>
                <a:latin typeface="+mn-lt"/>
                <a:cs typeface="Verdana" panose="020B0604030504040204" pitchFamily="34" charset="0"/>
              </a:rPr>
              <a:t>ENTER</a:t>
            </a:r>
            <a:r>
              <a:rPr lang="en-US" altLang="da-DK" sz="900" b="0" baseline="0" noProof="1">
                <a:solidFill>
                  <a:schemeClr val="tx1"/>
                </a:solidFill>
                <a:latin typeface="+mn-lt"/>
                <a:cs typeface="Verdana" panose="020B0604030504040204" pitchFamily="34" charset="0"/>
              </a:rPr>
              <a:t>, then </a:t>
            </a:r>
            <a:r>
              <a:rPr lang="en-US" altLang="da-DK" sz="900" b="1" baseline="0" noProof="1">
                <a:solidFill>
                  <a:schemeClr val="tx1"/>
                </a:solidFill>
                <a:latin typeface="+mn-lt"/>
                <a:cs typeface="Verdana" panose="020B0604030504040204" pitchFamily="34" charset="0"/>
              </a:rPr>
              <a:t>TAB</a:t>
            </a:r>
            <a:r>
              <a:rPr lang="en-US" altLang="da-DK" sz="900" b="0" baseline="0" noProof="1">
                <a:solidFill>
                  <a:schemeClr val="tx1"/>
                </a:solidFill>
                <a:latin typeface="+mn-lt"/>
                <a:cs typeface="Verdana" panose="020B0604030504040204" pitchFamily="34" charset="0"/>
              </a:rPr>
              <a:t> to switch from one level to the next level</a:t>
            </a:r>
            <a:endParaRPr lang="en-US" dirty="0"/>
          </a:p>
          <a:p>
            <a:pPr eaLnBrk="1" hangingPunct="1">
              <a:spcAft>
                <a:spcPts val="600"/>
              </a:spcAft>
              <a:defRPr/>
            </a:pPr>
            <a:r>
              <a:rPr lang="en-US" altLang="da-DK" sz="900" b="0" baseline="0" noProof="1">
                <a:solidFill>
                  <a:schemeClr val="tx1"/>
                </a:solidFill>
                <a:latin typeface="+mn-lt"/>
                <a:cs typeface="Verdana" panose="020B0604030504040204" pitchFamily="34" charset="0"/>
              </a:rPr>
              <a:t>To go back in levels use </a:t>
            </a:r>
            <a:r>
              <a:rPr lang="en-US" altLang="da-DK" sz="900" b="1" baseline="0" noProof="1">
                <a:solidFill>
                  <a:schemeClr val="tx1"/>
                </a:solidFill>
                <a:latin typeface="+mn-lt"/>
                <a:cs typeface="Verdana" panose="020B0604030504040204" pitchFamily="34" charset="0"/>
              </a:rPr>
              <a:t>SHIFT-TAB</a:t>
            </a:r>
            <a:endParaRPr lang="en-US" sz="900" b="1" noProof="1">
              <a:solidFill>
                <a:schemeClr val="tx1"/>
              </a:solidFill>
              <a:latin typeface="+mn-lt"/>
              <a:cs typeface="Verdana" panose="020B0604030504040204" pitchFamily="34" charset="0"/>
            </a:endParaRPr>
          </a:p>
          <a:p>
            <a:pPr eaLnBrk="1" hangingPunct="1">
              <a:spcAft>
                <a:spcPts val="600"/>
              </a:spcAft>
              <a:defRPr/>
            </a:pPr>
            <a:r>
              <a:rPr lang="en-US" sz="900" noProof="1">
                <a:solidFill>
                  <a:schemeClr val="tx1"/>
                </a:solidFill>
                <a:latin typeface="+mn-lt"/>
                <a:cs typeface="Verdana" panose="020B0604030504040204" pitchFamily="34" charset="0"/>
              </a:rPr>
              <a:t>Alternatively, </a:t>
            </a:r>
            <a:r>
              <a:rPr lang="en-US" sz="900" b="1" noProof="1">
                <a:solidFill>
                  <a:schemeClr val="tx1"/>
                </a:solidFill>
                <a:latin typeface="+mn-lt"/>
                <a:cs typeface="Verdana" panose="020B0604030504040204" pitchFamily="34" charset="0"/>
              </a:rPr>
              <a:t>Increase</a:t>
            </a:r>
            <a:r>
              <a:rPr lang="en-US" sz="900" baseline="0" noProof="1">
                <a:solidFill>
                  <a:schemeClr val="tx1"/>
                </a:solidFill>
                <a:latin typeface="+mn-lt"/>
                <a:cs typeface="Verdana" panose="020B0604030504040204" pitchFamily="34" charset="0"/>
              </a:rPr>
              <a:t> and </a:t>
            </a:r>
            <a:r>
              <a:rPr lang="en-US" sz="900" b="1" baseline="0" noProof="1">
                <a:solidFill>
                  <a:schemeClr val="tx1"/>
                </a:solidFill>
                <a:latin typeface="+mn-lt"/>
                <a:cs typeface="Verdana" panose="020B0604030504040204" pitchFamily="34" charset="0"/>
              </a:rPr>
              <a:t>Decrease</a:t>
            </a:r>
            <a:br>
              <a:rPr lang="en-US" sz="900" b="1" baseline="0" noProof="1">
                <a:solidFill>
                  <a:schemeClr val="tx1"/>
                </a:solidFill>
                <a:latin typeface="+mn-lt"/>
                <a:cs typeface="Verdana" panose="020B0604030504040204" pitchFamily="34" charset="0"/>
              </a:rPr>
            </a:br>
            <a:r>
              <a:rPr lang="en-US" sz="900" baseline="0" noProof="1">
                <a:solidFill>
                  <a:schemeClr val="tx1"/>
                </a:solidFill>
                <a:latin typeface="+mn-lt"/>
                <a:cs typeface="Verdana" panose="020B0604030504040204" pitchFamily="34" charset="0"/>
              </a:rPr>
              <a:t>list level can be used</a:t>
            </a:r>
            <a:endParaRPr lang="en-US" dirty="0"/>
          </a:p>
          <a:p>
            <a:pPr eaLnBrk="1" hangingPunct="1">
              <a:spcAft>
                <a:spcPts val="600"/>
              </a:spcAft>
              <a:defRPr/>
            </a:pPr>
            <a:endParaRPr lang="en-US" sz="900" baseline="0" noProof="1">
              <a:solidFill>
                <a:schemeClr val="tx1"/>
              </a:solidFill>
              <a:latin typeface="+mn-lt"/>
              <a:cs typeface="Verdana" panose="020B0604030504040204" pitchFamily="34" charset="0"/>
            </a:endParaRPr>
          </a:p>
          <a:p>
            <a:pPr eaLnBrk="1" hangingPunct="1">
              <a:spcAft>
                <a:spcPts val="600"/>
              </a:spcAft>
              <a:defRPr/>
            </a:pPr>
            <a:r>
              <a:rPr lang="en-US" altLang="da-DK" sz="900" b="1" noProof="1">
                <a:solidFill>
                  <a:schemeClr val="tx1"/>
                </a:solidFill>
                <a:latin typeface="+mn-lt"/>
                <a:cs typeface="Verdana" panose="020B0604030504040204" pitchFamily="34" charset="0"/>
              </a:rPr>
              <a:t>HINT: </a:t>
            </a:r>
            <a:r>
              <a:rPr lang="en-US" sz="900" b="1" noProof="1">
                <a:solidFill>
                  <a:schemeClr val="tx1"/>
                </a:solidFill>
                <a:latin typeface="+mn-lt"/>
                <a:cs typeface="Verdana" panose="020B0604030504040204" pitchFamily="34" charset="0"/>
              </a:rPr>
              <a:t>Use bullet button</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Verdana" panose="020B0604030504040204" pitchFamily="34" charset="0"/>
              </a:rPr>
              <a:t>Delete bullet for regular text.</a:t>
            </a:r>
            <a:br>
              <a:rPr lang="en-US" altLang="da-DK" sz="900" b="0"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Click on the bullet button to reaply the correct bullet again</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br>
              <a:rPr lang="en-US" altLang="da-DK" sz="900" b="0" noProof="1">
                <a:solidFill>
                  <a:schemeClr val="tx1"/>
                </a:solidFill>
                <a:latin typeface="+mn-lt"/>
                <a:cs typeface="Verdana" panose="020B0604030504040204" pitchFamily="34" charset="0"/>
              </a:rPr>
            </a:br>
            <a:r>
              <a:rPr lang="en-US" sz="1600" dirty="0">
                <a:latin typeface="+mn-lt"/>
                <a:cs typeface="Verdana" panose="020B0604030504040204" pitchFamily="34" charset="0"/>
              </a:rPr>
              <a:t>SLIDES &amp; LAYOUTS</a:t>
            </a:r>
            <a:br>
              <a:rPr lang="en-US" altLang="da-DK" sz="900" b="1" noProof="1">
                <a:solidFill>
                  <a:schemeClr val="tx1"/>
                </a:solidFill>
                <a:latin typeface="+mn-lt"/>
                <a:cs typeface="Verdana" panose="020B0604030504040204" pitchFamily="34" charset="0"/>
              </a:rPr>
            </a:br>
            <a:br>
              <a:rPr lang="en-US" altLang="da-DK" sz="900" b="1" noProof="1">
                <a:solidFill>
                  <a:schemeClr val="tx1"/>
                </a:solidFill>
                <a:latin typeface="+mn-lt"/>
                <a:cs typeface="Verdana" panose="020B0604030504040204" pitchFamily="34" charset="0"/>
              </a:rPr>
            </a:br>
            <a:r>
              <a:rPr lang="en-US" altLang="da-DK" sz="900" b="0" noProof="1">
                <a:solidFill>
                  <a:schemeClr val="tx1"/>
                </a:solidFill>
                <a:latin typeface="+mn-lt"/>
                <a:cs typeface="Verdana" panose="020B0604030504040204" pitchFamily="34" charset="0"/>
              </a:rPr>
              <a:t>Click on the menu </a:t>
            </a:r>
            <a:r>
              <a:rPr lang="en-US" altLang="da-DK" sz="900" b="1" noProof="1">
                <a:solidFill>
                  <a:schemeClr val="tx1"/>
                </a:solidFill>
                <a:latin typeface="+mn-lt"/>
                <a:cs typeface="Verdana" panose="020B0604030504040204" pitchFamily="34" charset="0"/>
              </a:rPr>
              <a:t>New Slide </a:t>
            </a:r>
            <a:r>
              <a:rPr lang="en-US" altLang="da-DK" sz="900" b="0" noProof="1">
                <a:solidFill>
                  <a:schemeClr val="tx1"/>
                </a:solidFill>
                <a:latin typeface="+mn-lt"/>
                <a:cs typeface="Verdana" panose="020B0604030504040204" pitchFamily="34" charset="0"/>
              </a:rPr>
              <a:t>in the </a:t>
            </a:r>
            <a:r>
              <a:rPr lang="en-US" altLang="da-DK" sz="900" b="1" noProof="1">
                <a:solidFill>
                  <a:schemeClr val="tx1"/>
                </a:solidFill>
                <a:latin typeface="+mn-lt"/>
                <a:cs typeface="Verdana" panose="020B0604030504040204" pitchFamily="34" charset="0"/>
              </a:rPr>
              <a:t>Home</a:t>
            </a:r>
            <a:r>
              <a:rPr lang="en-US" altLang="da-DK" sz="900" b="0" noProof="1">
                <a:solidFill>
                  <a:schemeClr val="tx1"/>
                </a:solidFill>
                <a:latin typeface="+mn-lt"/>
                <a:cs typeface="Verdana" panose="020B0604030504040204" pitchFamily="34" charset="0"/>
              </a:rPr>
              <a:t> tab to insert a new slide</a:t>
            </a:r>
            <a:br>
              <a:rPr lang="en-US" altLang="da-DK" sz="900" b="0" noProof="1">
                <a:solidFill>
                  <a:schemeClr val="tx1"/>
                </a:solidFill>
                <a:latin typeface="+mn-lt"/>
                <a:cs typeface="Verdana" panose="020B0604030504040204" pitchFamily="34" charset="0"/>
              </a:rPr>
            </a:br>
            <a:br>
              <a:rPr lang="en-US" altLang="da-DK" sz="900" b="0" noProof="1">
                <a:solidFill>
                  <a:schemeClr val="tx1"/>
                </a:solidFill>
                <a:latin typeface="+mn-lt"/>
                <a:cs typeface="Verdana" panose="020B0604030504040204" pitchFamily="34" charset="0"/>
              </a:rPr>
            </a:br>
            <a:r>
              <a:rPr lang="en-US" altLang="da-DK" sz="900" b="1" noProof="1">
                <a:solidFill>
                  <a:schemeClr val="tx1"/>
                </a:solidFill>
                <a:latin typeface="+mn-lt"/>
                <a:cs typeface="Verdana" panose="020B0604030504040204" pitchFamily="34" charset="0"/>
              </a:rPr>
              <a:t>Change layout</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sz="900" dirty="0">
                <a:solidFill>
                  <a:srgbClr val="000000"/>
                </a:solidFill>
                <a:latin typeface="+mn-lt"/>
                <a:ea typeface="Verdana" panose="020B0604030504040204" pitchFamily="34" charset="0"/>
                <a:cs typeface="Verdana" panose="020B0604030504040204" pitchFamily="34" charset="0"/>
              </a:rPr>
              <a:t>Click on the arrow next to </a:t>
            </a:r>
            <a:r>
              <a:rPr lang="en-US" sz="900" b="1" dirty="0">
                <a:solidFill>
                  <a:srgbClr val="000000"/>
                </a:solidFill>
                <a:latin typeface="+mn-lt"/>
                <a:ea typeface="Verdana" panose="020B0604030504040204" pitchFamily="34" charset="0"/>
                <a:cs typeface="Verdana" panose="020B0604030504040204" pitchFamily="34" charset="0"/>
              </a:rPr>
              <a:t>Layout</a:t>
            </a:r>
            <a:br>
              <a:rPr lang="en-US" sz="900" b="1" dirty="0">
                <a:solidFill>
                  <a:srgbClr val="000000"/>
                </a:solidFill>
                <a:latin typeface="+mn-lt"/>
                <a:ea typeface="Verdana" panose="020B0604030504040204" pitchFamily="34" charset="0"/>
                <a:cs typeface="Verdana" panose="020B0604030504040204" pitchFamily="34" charset="0"/>
              </a:rPr>
            </a:br>
            <a:r>
              <a:rPr lang="en-US" sz="900" dirty="0">
                <a:solidFill>
                  <a:srgbClr val="000000"/>
                </a:solidFill>
                <a:latin typeface="+mn-lt"/>
                <a:ea typeface="Verdana" panose="020B0604030504040204" pitchFamily="34" charset="0"/>
                <a:cs typeface="Verdana" panose="020B0604030504040204" pitchFamily="34" charset="0"/>
              </a:rPr>
              <a:t>to view a dropdown menu of possible slide layouts</a:t>
            </a:r>
            <a:br>
              <a:rPr lang="en-US" altLang="da-DK" sz="900" b="0" baseline="0" noProof="1">
                <a:solidFill>
                  <a:schemeClr val="tx1"/>
                </a:solidFill>
                <a:latin typeface="+mn-lt"/>
                <a:cs typeface="Verdana" panose="020B0604030504040204" pitchFamily="34" charset="0"/>
              </a:rPr>
            </a:br>
            <a:br>
              <a:rPr lang="en-US" altLang="da-DK" sz="900" b="0" baseline="0" noProof="1">
                <a:solidFill>
                  <a:schemeClr val="tx1"/>
                </a:solidFill>
                <a:latin typeface="+mn-lt"/>
                <a:cs typeface="Verdana" panose="020B0604030504040204" pitchFamily="34" charset="0"/>
              </a:rPr>
            </a:br>
            <a:r>
              <a:rPr lang="en-US" sz="900" b="1" noProof="1">
                <a:solidFill>
                  <a:schemeClr val="tx1"/>
                </a:solidFill>
                <a:latin typeface="+mn-lt"/>
                <a:cs typeface="Verdana" panose="020B0604030504040204" pitchFamily="34" charset="0"/>
              </a:rPr>
              <a:t>Reset slide</a:t>
            </a:r>
            <a:endParaRPr lang="en-US" dirty="0"/>
          </a:p>
          <a:p>
            <a:pPr marL="0" marR="0" indent="0" algn="l" defTabSz="914400" rtl="0" eaLnBrk="1" fontAlgn="auto" latinLnBrk="0" hangingPunct="1">
              <a:lnSpc>
                <a:spcPct val="100000"/>
              </a:lnSpc>
              <a:spcBef>
                <a:spcPts val="0"/>
              </a:spcBef>
              <a:spcAft>
                <a:spcPts val="600"/>
              </a:spcAft>
              <a:buClrTx/>
              <a:buSzTx/>
              <a:buFont typeface="+mj-lt"/>
              <a:buNone/>
              <a:tabLst/>
              <a:defRPr/>
            </a:pPr>
            <a:r>
              <a:rPr lang="en-US" altLang="da-DK" sz="900" noProof="1">
                <a:solidFill>
                  <a:schemeClr val="tx1"/>
                </a:solidFill>
                <a:latin typeface="+mn-lt"/>
                <a:cs typeface="Verdana" panose="020B0604030504040204" pitchFamily="34" charset="0"/>
              </a:rPr>
              <a:t>Click the </a:t>
            </a:r>
            <a:r>
              <a:rPr lang="en-US" altLang="da-DK" sz="900" b="1" baseline="0" noProof="1">
                <a:solidFill>
                  <a:schemeClr val="tx1"/>
                </a:solidFill>
                <a:latin typeface="+mn-lt"/>
                <a:cs typeface="Verdana" panose="020B0604030504040204" pitchFamily="34" charset="0"/>
              </a:rPr>
              <a:t>Reset </a:t>
            </a:r>
            <a:r>
              <a:rPr lang="en-US" altLang="da-DK" sz="900" noProof="1">
                <a:solidFill>
                  <a:schemeClr val="tx1"/>
                </a:solidFill>
                <a:latin typeface="+mn-lt"/>
                <a:cs typeface="Verdana" panose="020B0604030504040204" pitchFamily="34" charset="0"/>
              </a:rPr>
              <a:t>menu to reset position, size</a:t>
            </a:r>
            <a:r>
              <a:rPr lang="en-US" altLang="da-DK" sz="900" baseline="0" noProof="1">
                <a:solidFill>
                  <a:schemeClr val="tx1"/>
                </a:solidFill>
                <a:latin typeface="+mn-lt"/>
                <a:cs typeface="Verdana" panose="020B0604030504040204" pitchFamily="34" charset="0"/>
              </a:rPr>
              <a:t> and formatting of the </a:t>
            </a:r>
            <a:br>
              <a:rPr lang="en-US" altLang="da-DK" sz="900" baseline="0" noProof="1">
                <a:solidFill>
                  <a:schemeClr val="tx1"/>
                </a:solidFill>
                <a:latin typeface="+mn-lt"/>
                <a:cs typeface="Verdana" panose="020B0604030504040204" pitchFamily="34" charset="0"/>
              </a:rPr>
            </a:br>
            <a:r>
              <a:rPr lang="en-US" altLang="da-DK" sz="900" baseline="0" noProof="1">
                <a:solidFill>
                  <a:schemeClr val="tx1"/>
                </a:solidFill>
                <a:latin typeface="+mn-lt"/>
                <a:cs typeface="Verdana" panose="020B0604030504040204" pitchFamily="34" charset="0"/>
              </a:rPr>
              <a:t>slide placeholders to their default settings</a:t>
            </a:r>
            <a:endParaRPr lang="en-US" altLang="da-DK" sz="900" noProof="1">
              <a:solidFill>
                <a:schemeClr val="tx1"/>
              </a:solidFill>
              <a:latin typeface="+mn-lt"/>
              <a:cs typeface="Verdana" panose="020B0604030504040204" pitchFamily="34" charset="0"/>
            </a:endParaRPr>
          </a:p>
          <a:p>
            <a:pPr eaLnBrk="1" hangingPunct="1">
              <a:spcAft>
                <a:spcPts val="600"/>
              </a:spcAft>
              <a:defRPr/>
            </a:pPr>
            <a:endParaRPr lang="en-US" altLang="da-DK" sz="900" b="0" noProof="1">
              <a:solidFill>
                <a:schemeClr val="tx1"/>
              </a:solidFill>
              <a:latin typeface="+mn-lt"/>
              <a:cs typeface="Verdana" panose="020B0604030504040204" pitchFamily="34" charset="0"/>
            </a:endParaRPr>
          </a:p>
        </p:txBody>
      </p:sp>
      <p:pic>
        <p:nvPicPr>
          <p:cNvPr id="43" name="Picture 2">
            <a:extLst>
              <a:ext uri="{FF2B5EF4-FFF2-40B4-BE49-F238E27FC236}">
                <a16:creationId xmlns:a16="http://schemas.microsoft.com/office/drawing/2014/main" id="{7082C8DC-C092-4676-B834-847B1F285858}"/>
              </a:ext>
            </a:extLst>
          </p:cNvPr>
          <p:cNvPicPr>
            <a:picLocks noChangeAspect="1"/>
          </p:cNvPicPr>
          <p:nvPr userDrawn="1"/>
        </p:nvPicPr>
        <p:blipFill>
          <a:blip r:embed="rId4"/>
          <a:stretch>
            <a:fillRect/>
          </a:stretch>
        </p:blipFill>
        <p:spPr>
          <a:xfrm>
            <a:off x="2996183" y="3286143"/>
            <a:ext cx="257143" cy="285714"/>
          </a:xfrm>
          <a:prstGeom prst="rect">
            <a:avLst/>
          </a:prstGeom>
        </p:spPr>
      </p:pic>
      <p:pic>
        <p:nvPicPr>
          <p:cNvPr id="46" name="Picture 29">
            <a:extLst>
              <a:ext uri="{FF2B5EF4-FFF2-40B4-BE49-F238E27FC236}">
                <a16:creationId xmlns:a16="http://schemas.microsoft.com/office/drawing/2014/main" id="{6B35B93D-CCEE-48AF-A769-8729CC05BE8A}"/>
              </a:ext>
            </a:extLst>
          </p:cNvPr>
          <p:cNvPicPr>
            <a:picLocks noChangeAspect="1"/>
          </p:cNvPicPr>
          <p:nvPr userDrawn="1"/>
        </p:nvPicPr>
        <p:blipFill>
          <a:blip r:embed="rId5"/>
          <a:stretch>
            <a:fillRect/>
          </a:stretch>
        </p:blipFill>
        <p:spPr>
          <a:xfrm>
            <a:off x="2996724" y="2562214"/>
            <a:ext cx="457143" cy="257143"/>
          </a:xfrm>
          <a:prstGeom prst="rect">
            <a:avLst/>
          </a:prstGeom>
        </p:spPr>
      </p:pic>
      <p:pic>
        <p:nvPicPr>
          <p:cNvPr id="51" name="Picture 33">
            <a:extLst>
              <a:ext uri="{FF2B5EF4-FFF2-40B4-BE49-F238E27FC236}">
                <a16:creationId xmlns:a16="http://schemas.microsoft.com/office/drawing/2014/main" id="{939F9DAB-8633-4819-950D-F5E391BF7718}"/>
              </a:ext>
            </a:extLst>
          </p:cNvPr>
          <p:cNvPicPr>
            <a:picLocks noChangeAspect="1"/>
          </p:cNvPicPr>
          <p:nvPr userDrawn="1"/>
        </p:nvPicPr>
        <p:blipFill rotWithShape="1">
          <a:blip r:embed="rId6">
            <a:extLst>
              <a:ext uri="{28A0092B-C50C-407E-A947-70E740481C1C}">
                <a14:useLocalDpi xmlns:a14="http://schemas.microsoft.com/office/drawing/2010/main"/>
              </a:ext>
            </a:extLst>
          </a:blip>
          <a:srcRect/>
          <a:stretch/>
        </p:blipFill>
        <p:spPr>
          <a:xfrm>
            <a:off x="7270356" y="3034518"/>
            <a:ext cx="341204" cy="321707"/>
          </a:xfrm>
          <a:prstGeom prst="rect">
            <a:avLst/>
          </a:prstGeom>
        </p:spPr>
      </p:pic>
      <p:pic>
        <p:nvPicPr>
          <p:cNvPr id="55" name="Picture 16">
            <a:extLst>
              <a:ext uri="{FF2B5EF4-FFF2-40B4-BE49-F238E27FC236}">
                <a16:creationId xmlns:a16="http://schemas.microsoft.com/office/drawing/2014/main" id="{A13B127D-1BE4-4C8F-96F6-59C8D10D8F4E}"/>
              </a:ext>
            </a:extLst>
          </p:cNvPr>
          <p:cNvPicPr>
            <a:picLocks noChangeAspect="1"/>
          </p:cNvPicPr>
          <p:nvPr userDrawn="1"/>
        </p:nvPicPr>
        <p:blipFill>
          <a:blip r:embed="rId7"/>
          <a:stretch>
            <a:fillRect/>
          </a:stretch>
        </p:blipFill>
        <p:spPr>
          <a:xfrm>
            <a:off x="3002605" y="4223464"/>
            <a:ext cx="328881" cy="505501"/>
          </a:xfrm>
          <a:prstGeom prst="rect">
            <a:avLst/>
          </a:prstGeom>
        </p:spPr>
      </p:pic>
      <p:pic>
        <p:nvPicPr>
          <p:cNvPr id="56" name="Picture 20">
            <a:extLst>
              <a:ext uri="{FF2B5EF4-FFF2-40B4-BE49-F238E27FC236}">
                <a16:creationId xmlns:a16="http://schemas.microsoft.com/office/drawing/2014/main" id="{5730DD9A-26F6-4C14-AE7D-221D2B3F38DD}"/>
              </a:ext>
            </a:extLst>
          </p:cNvPr>
          <p:cNvPicPr>
            <a:picLocks noChangeAspect="1"/>
          </p:cNvPicPr>
          <p:nvPr userDrawn="1"/>
        </p:nvPicPr>
        <p:blipFill>
          <a:blip r:embed="rId8"/>
          <a:stretch>
            <a:fillRect/>
          </a:stretch>
        </p:blipFill>
        <p:spPr>
          <a:xfrm>
            <a:off x="3002605" y="5738830"/>
            <a:ext cx="538465" cy="172841"/>
          </a:xfrm>
          <a:prstGeom prst="rect">
            <a:avLst/>
          </a:prstGeom>
        </p:spPr>
      </p:pic>
      <p:pic>
        <p:nvPicPr>
          <p:cNvPr id="57" name="Picture 19">
            <a:extLst>
              <a:ext uri="{FF2B5EF4-FFF2-40B4-BE49-F238E27FC236}">
                <a16:creationId xmlns:a16="http://schemas.microsoft.com/office/drawing/2014/main" id="{E210FBD4-B8B9-4AFA-9670-2FEBAA1CF374}"/>
              </a:ext>
            </a:extLst>
          </p:cNvPr>
          <p:cNvPicPr>
            <a:picLocks noChangeAspect="1"/>
          </p:cNvPicPr>
          <p:nvPr userDrawn="1"/>
        </p:nvPicPr>
        <p:blipFill>
          <a:blip r:embed="rId9"/>
          <a:stretch>
            <a:fillRect/>
          </a:stretch>
        </p:blipFill>
        <p:spPr>
          <a:xfrm>
            <a:off x="7326377" y="3844258"/>
            <a:ext cx="313788" cy="543900"/>
          </a:xfrm>
          <a:prstGeom prst="rect">
            <a:avLst/>
          </a:prstGeom>
        </p:spPr>
      </p:pic>
      <p:sp>
        <p:nvSpPr>
          <p:cNvPr id="61" name="Text Box 4">
            <a:extLst>
              <a:ext uri="{FF2B5EF4-FFF2-40B4-BE49-F238E27FC236}">
                <a16:creationId xmlns:a16="http://schemas.microsoft.com/office/drawing/2014/main" id="{DD6A81B7-1FEE-46CF-A623-23E99CFEAFBC}"/>
              </a:ext>
            </a:extLst>
          </p:cNvPr>
          <p:cNvSpPr txBox="1">
            <a:spLocks noChangeArrowheads="1"/>
          </p:cNvSpPr>
          <p:nvPr userDrawn="1"/>
        </p:nvSpPr>
        <p:spPr bwMode="auto">
          <a:xfrm>
            <a:off x="8500257" y="1523708"/>
            <a:ext cx="2358243" cy="4185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Verdana" charset="0"/>
              </a:defRPr>
            </a:lvl1pPr>
            <a:lvl2pPr marL="742950" indent="-285750" eaLnBrk="0" hangingPunct="0">
              <a:defRPr>
                <a:solidFill>
                  <a:schemeClr val="tx1"/>
                </a:solidFill>
                <a:latin typeface="Verdana" charset="0"/>
              </a:defRPr>
            </a:lvl2pPr>
            <a:lvl3pPr marL="1143000" indent="-228600" eaLnBrk="0" hangingPunct="0">
              <a:defRPr>
                <a:solidFill>
                  <a:schemeClr val="tx1"/>
                </a:solidFill>
                <a:latin typeface="Verdana" charset="0"/>
              </a:defRPr>
            </a:lvl3pPr>
            <a:lvl4pPr marL="1600200" indent="-228600" eaLnBrk="0" hangingPunct="0">
              <a:defRPr>
                <a:solidFill>
                  <a:schemeClr val="tx1"/>
                </a:solidFill>
                <a:latin typeface="Verdana" charset="0"/>
              </a:defRPr>
            </a:lvl4pPr>
            <a:lvl5pPr marL="2057400" indent="-228600" eaLnBrk="0" hangingPunct="0">
              <a:defRPr>
                <a:solidFill>
                  <a:schemeClr val="tx1"/>
                </a:solidFill>
                <a:latin typeface="Verdana" charset="0"/>
              </a:defRPr>
            </a:lvl5pPr>
            <a:lvl6pPr marL="2514600" indent="-228600" eaLnBrk="0" fontAlgn="base" hangingPunct="0">
              <a:spcBef>
                <a:spcPct val="0"/>
              </a:spcBef>
              <a:spcAft>
                <a:spcPct val="0"/>
              </a:spcAft>
              <a:defRPr>
                <a:solidFill>
                  <a:schemeClr val="tx1"/>
                </a:solidFill>
                <a:latin typeface="Verdana" charset="0"/>
              </a:defRPr>
            </a:lvl6pPr>
            <a:lvl7pPr marL="2971800" indent="-228600" eaLnBrk="0" fontAlgn="base" hangingPunct="0">
              <a:spcBef>
                <a:spcPct val="0"/>
              </a:spcBef>
              <a:spcAft>
                <a:spcPct val="0"/>
              </a:spcAft>
              <a:defRPr>
                <a:solidFill>
                  <a:schemeClr val="tx1"/>
                </a:solidFill>
                <a:latin typeface="Verdana" charset="0"/>
              </a:defRPr>
            </a:lvl7pPr>
            <a:lvl8pPr marL="3429000" indent="-228600" eaLnBrk="0" fontAlgn="base" hangingPunct="0">
              <a:spcBef>
                <a:spcPct val="0"/>
              </a:spcBef>
              <a:spcAft>
                <a:spcPct val="0"/>
              </a:spcAft>
              <a:defRPr>
                <a:solidFill>
                  <a:schemeClr val="tx1"/>
                </a:solidFill>
                <a:latin typeface="Verdana" charset="0"/>
              </a:defRPr>
            </a:lvl8pPr>
            <a:lvl9pPr marL="3886200" indent="-228600" eaLnBrk="0" fontAlgn="base" hangingPunct="0">
              <a:spcBef>
                <a:spcPct val="0"/>
              </a:spcBef>
              <a:spcAft>
                <a:spcPct val="0"/>
              </a:spcAft>
              <a:defRPr>
                <a:solidFill>
                  <a:schemeClr val="tx1"/>
                </a:solidFill>
                <a:latin typeface="Verdana"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Verdana" panose="020B0604030504040204" pitchFamily="34" charset="0"/>
              </a:rPr>
              <a:t>HEADER &amp; FOOTER</a:t>
            </a:r>
            <a:endParaRPr lang="en-US" dirty="0"/>
          </a:p>
          <a:p>
            <a:pPr eaLnBrk="1" hangingPunct="1">
              <a:spcAft>
                <a:spcPts val="600"/>
              </a:spcAft>
              <a:defRPr/>
            </a:pPr>
            <a:r>
              <a:rPr lang="en-US" altLang="da-DK" sz="900" b="0" noProof="1">
                <a:solidFill>
                  <a:schemeClr val="tx1"/>
                </a:solidFill>
                <a:latin typeface="+mn-lt"/>
                <a:cs typeface="Verdana" panose="020B0604030504040204" pitchFamily="34" charset="0"/>
              </a:rPr>
              <a:t>Do this at the very end to apply the changes on all slides</a:t>
            </a:r>
            <a:endParaRPr lang="en-US" dirty="0"/>
          </a:p>
          <a:p>
            <a:pPr eaLnBrk="1" hangingPunct="1">
              <a:spcAft>
                <a:spcPts val="600"/>
              </a:spcAft>
              <a:defRPr/>
            </a:pPr>
            <a:r>
              <a:rPr lang="en-US" altLang="da-DK" sz="900" b="0" noProof="1">
                <a:solidFill>
                  <a:schemeClr val="tx1"/>
                </a:solidFill>
                <a:latin typeface="+mn-lt"/>
                <a:cs typeface="Verdana" panose="020B0604030504040204" pitchFamily="34" charset="0"/>
              </a:rPr>
              <a:t>Click on </a:t>
            </a:r>
            <a:r>
              <a:rPr lang="en-US" altLang="da-DK" sz="900" b="1" noProof="1">
                <a:solidFill>
                  <a:schemeClr val="tx1"/>
                </a:solidFill>
                <a:latin typeface="+mn-lt"/>
                <a:cs typeface="Verdana" panose="020B0604030504040204" pitchFamily="34" charset="0"/>
              </a:rPr>
              <a:t>Header and Footer </a:t>
            </a:r>
            <a:r>
              <a:rPr lang="en-US" altLang="da-DK" sz="900" b="0" noProof="1">
                <a:solidFill>
                  <a:schemeClr val="tx1"/>
                </a:solidFill>
                <a:latin typeface="+mn-lt"/>
                <a:cs typeface="Verdana" panose="020B0604030504040204" pitchFamily="34" charset="0"/>
              </a:rPr>
              <a:t>in the </a:t>
            </a:r>
            <a:r>
              <a:rPr lang="en-US" altLang="da-DK" sz="900" b="1" noProof="1">
                <a:solidFill>
                  <a:schemeClr val="tx1"/>
                </a:solidFill>
                <a:latin typeface="+mn-lt"/>
                <a:cs typeface="Verdana" panose="020B0604030504040204" pitchFamily="34" charset="0"/>
              </a:rPr>
              <a:t>Insert</a:t>
            </a:r>
            <a:r>
              <a:rPr lang="en-US" altLang="da-DK" sz="900" b="0" noProof="1">
                <a:solidFill>
                  <a:schemeClr val="tx1"/>
                </a:solidFill>
                <a:latin typeface="+mn-lt"/>
                <a:cs typeface="Verdana" panose="020B0604030504040204" pitchFamily="34" charset="0"/>
              </a:rPr>
              <a:t> tab (write the desired text)</a:t>
            </a:r>
            <a:endParaRPr lang="en-US" dirty="0"/>
          </a:p>
          <a:p>
            <a:pPr eaLnBrk="1" hangingPunct="1">
              <a:spcAft>
                <a:spcPts val="600"/>
              </a:spcAft>
              <a:defRPr/>
            </a:pPr>
            <a:r>
              <a:rPr lang="en-US" altLang="da-DK" sz="900" b="0" noProof="1">
                <a:solidFill>
                  <a:schemeClr val="tx1"/>
                </a:solidFill>
                <a:latin typeface="+mn-lt"/>
                <a:cs typeface="Verdana" panose="020B0604030504040204" pitchFamily="34" charset="0"/>
              </a:rPr>
              <a:t>Click </a:t>
            </a:r>
            <a:r>
              <a:rPr lang="en-US" altLang="da-DK" sz="900" b="1" noProof="1">
                <a:solidFill>
                  <a:schemeClr val="tx1"/>
                </a:solidFill>
                <a:latin typeface="+mn-lt"/>
                <a:cs typeface="Verdana" panose="020B0604030504040204" pitchFamily="34" charset="0"/>
              </a:rPr>
              <a:t>Apply to All </a:t>
            </a:r>
            <a:r>
              <a:rPr lang="en-US" altLang="da-DK" sz="900" b="0" noProof="1">
                <a:solidFill>
                  <a:schemeClr val="tx1"/>
                </a:solidFill>
                <a:latin typeface="+mn-lt"/>
                <a:cs typeface="Verdana" panose="020B0604030504040204" pitchFamily="34" charset="0"/>
              </a:rPr>
              <a:t>or </a:t>
            </a:r>
            <a:r>
              <a:rPr lang="en-US" altLang="da-DK" sz="900" b="1" noProof="1">
                <a:solidFill>
                  <a:schemeClr val="tx1"/>
                </a:solidFill>
                <a:latin typeface="+mn-lt"/>
                <a:cs typeface="Verdana" panose="020B0604030504040204" pitchFamily="34" charset="0"/>
              </a:rPr>
              <a:t>Apply</a:t>
            </a:r>
            <a:r>
              <a:rPr lang="en-US" altLang="da-DK" sz="900" b="0" noProof="1">
                <a:solidFill>
                  <a:schemeClr val="tx1"/>
                </a:solidFill>
                <a:latin typeface="+mn-lt"/>
                <a:cs typeface="Verdana" panose="020B0604030504040204" pitchFamily="34" charset="0"/>
              </a:rPr>
              <a:t> if only used on one slide</a:t>
            </a:r>
            <a:endParaRPr lang="en-US" dirty="0"/>
          </a:p>
          <a:p>
            <a:pPr marL="0" marR="0" lvl="0" indent="0" algn="l" defTabSz="914400" rtl="0" eaLnBrk="1" fontAlgn="auto" latinLnBrk="0" hangingPunct="1">
              <a:lnSpc>
                <a:spcPct val="100000"/>
              </a:lnSpc>
              <a:spcBef>
                <a:spcPts val="1200"/>
              </a:spcBef>
              <a:spcAft>
                <a:spcPts val="600"/>
              </a:spcAft>
              <a:buClrTx/>
              <a:buSzTx/>
              <a:buFontTx/>
              <a:buNone/>
              <a:tabLst/>
              <a:defRPr/>
            </a:pPr>
            <a:r>
              <a:rPr lang="en-US" sz="1600" dirty="0">
                <a:latin typeface="+mn-lt"/>
                <a:cs typeface="Verdana" panose="020B0604030504040204" pitchFamily="34" charset="0"/>
              </a:rPr>
              <a:t>GRIDLINES</a:t>
            </a:r>
            <a:endParaRPr lang="en-US" sz="1600" b="1" noProof="1">
              <a:solidFill>
                <a:schemeClr val="tx1"/>
              </a:solidFill>
              <a:latin typeface="+mn-lt"/>
              <a:cs typeface="Verdana" panose="020B0604030504040204" pitchFamily="34" charset="0"/>
            </a:endParaRPr>
          </a:p>
          <a:p>
            <a:pPr eaLnBrk="1" hangingPunct="1">
              <a:spcAft>
                <a:spcPts val="600"/>
              </a:spcAft>
              <a:defRPr/>
            </a:pPr>
            <a:r>
              <a:rPr lang="en-US" altLang="da-DK" sz="900" b="0" noProof="1">
                <a:solidFill>
                  <a:schemeClr val="tx1"/>
                </a:solidFill>
                <a:latin typeface="+mn-lt"/>
                <a:cs typeface="Verdana" panose="020B0604030504040204" pitchFamily="34" charset="0"/>
              </a:rPr>
              <a:t>Click the </a:t>
            </a:r>
            <a:r>
              <a:rPr lang="en-US" altLang="da-DK" sz="900" b="1" noProof="1">
                <a:solidFill>
                  <a:schemeClr val="tx1"/>
                </a:solidFill>
                <a:latin typeface="+mn-lt"/>
                <a:cs typeface="Verdana" panose="020B0604030504040204" pitchFamily="34" charset="0"/>
              </a:rPr>
              <a:t>View</a:t>
            </a:r>
            <a:r>
              <a:rPr lang="en-US" altLang="da-DK" sz="900" b="0" noProof="1">
                <a:solidFill>
                  <a:schemeClr val="tx1"/>
                </a:solidFill>
                <a:latin typeface="+mn-lt"/>
                <a:cs typeface="Verdana" panose="020B0604030504040204" pitchFamily="34" charset="0"/>
              </a:rPr>
              <a:t> tab and set tick mark next to </a:t>
            </a:r>
            <a:r>
              <a:rPr lang="en-US" altLang="da-DK" sz="900" b="1" noProof="1">
                <a:solidFill>
                  <a:schemeClr val="tx1"/>
                </a:solidFill>
                <a:latin typeface="+mn-lt"/>
                <a:cs typeface="Verdana" panose="020B0604030504040204" pitchFamily="34" charset="0"/>
              </a:rPr>
              <a:t>Guides</a:t>
            </a:r>
            <a:endParaRPr lang="en-US" altLang="da-DK" sz="900" b="0" noProof="1">
              <a:solidFill>
                <a:schemeClr val="tx1"/>
              </a:solidFill>
              <a:latin typeface="+mn-lt"/>
              <a:cs typeface="Verdana" panose="020B0604030504040204" pitchFamily="34" charset="0"/>
            </a:endParaRPr>
          </a:p>
          <a:p>
            <a:pPr eaLnBrk="1" hangingPunct="1">
              <a:spcAft>
                <a:spcPts val="600"/>
              </a:spcAft>
              <a:defRPr/>
            </a:pPr>
            <a:r>
              <a:rPr lang="en-US" altLang="da-DK" sz="900" b="1" noProof="1">
                <a:solidFill>
                  <a:schemeClr val="tx1"/>
                </a:solidFill>
                <a:latin typeface="+mn-lt"/>
                <a:cs typeface="Verdana" panose="020B0604030504040204" pitchFamily="34" charset="0"/>
              </a:rPr>
              <a:t>HINT: Alt + F9 </a:t>
            </a:r>
            <a:r>
              <a:rPr lang="en-US" altLang="da-DK" sz="900" b="0" noProof="1">
                <a:solidFill>
                  <a:schemeClr val="tx1"/>
                </a:solidFill>
                <a:latin typeface="+mn-lt"/>
                <a:cs typeface="Verdana" panose="020B0604030504040204" pitchFamily="34" charset="0"/>
              </a:rPr>
              <a:t>for quick view of guides</a:t>
            </a:r>
            <a:endParaRPr lang="en-US" dirty="0"/>
          </a:p>
          <a:p>
            <a:pPr eaLnBrk="1" hangingPunct="1">
              <a:spcAft>
                <a:spcPts val="600"/>
              </a:spcAft>
              <a:defRPr/>
            </a:pPr>
            <a:endParaRPr lang="en-US" altLang="da-DK" sz="900" b="0" noProof="1">
              <a:solidFill>
                <a:schemeClr val="tx1"/>
              </a:solidFill>
              <a:latin typeface="+mn-lt"/>
              <a:cs typeface="Verdana" panose="020B060403050404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US" sz="1600" dirty="0">
                <a:latin typeface="+mn-lt"/>
                <a:cs typeface="Verdana" panose="020B0604030504040204" pitchFamily="34" charset="0"/>
              </a:rPr>
              <a:t>SLIDES &amp; SLIDE ELEMENTS</a:t>
            </a:r>
            <a:endParaRPr lang="en-US" dirty="0"/>
          </a:p>
          <a:p>
            <a:pPr marL="0" marR="0" lvl="0" indent="0" algn="l" defTabSz="914400" rtl="0" eaLnBrk="1" fontAlgn="auto" latinLnBrk="0" hangingPunct="1">
              <a:lnSpc>
                <a:spcPct val="100000"/>
              </a:lnSpc>
              <a:spcBef>
                <a:spcPts val="0"/>
              </a:spcBef>
              <a:spcAft>
                <a:spcPts val="600"/>
              </a:spcAft>
              <a:buClrTx/>
              <a:buSzTx/>
              <a:buFontTx/>
              <a:buNone/>
              <a:tabLst/>
              <a:defRPr/>
            </a:pPr>
            <a:r>
              <a:rPr lang="en-US" altLang="da-DK" sz="900" b="0" noProof="1">
                <a:solidFill>
                  <a:schemeClr val="tx1"/>
                </a:solidFill>
                <a:latin typeface="+mn-lt"/>
                <a:cs typeface="Verdana" panose="020B0604030504040204" pitchFamily="34" charset="0"/>
              </a:rPr>
              <a:t>Insert predefined slides and elements from the Templafy button. Choose </a:t>
            </a:r>
            <a:r>
              <a:rPr lang="en-US" altLang="da-DK" sz="900" b="1" noProof="1">
                <a:solidFill>
                  <a:schemeClr val="tx1"/>
                </a:solidFill>
                <a:latin typeface="+mn-lt"/>
                <a:cs typeface="Verdana" panose="020B0604030504040204" pitchFamily="34" charset="0"/>
              </a:rPr>
              <a:t>Slides</a:t>
            </a:r>
            <a:r>
              <a:rPr lang="en-US" altLang="da-DK" sz="900" b="0" noProof="1">
                <a:solidFill>
                  <a:schemeClr val="tx1"/>
                </a:solidFill>
                <a:latin typeface="+mn-lt"/>
                <a:cs typeface="Verdana" panose="020B0604030504040204" pitchFamily="34" charset="0"/>
              </a:rPr>
              <a:t> and </a:t>
            </a:r>
            <a:r>
              <a:rPr lang="en-US" altLang="da-DK" sz="900" b="1" noProof="1">
                <a:solidFill>
                  <a:schemeClr val="tx1"/>
                </a:solidFill>
                <a:latin typeface="+mn-lt"/>
                <a:cs typeface="Verdana" panose="020B0604030504040204" pitchFamily="34" charset="0"/>
              </a:rPr>
              <a:t>Slide elements </a:t>
            </a:r>
            <a:r>
              <a:rPr lang="en-US" altLang="da-DK" sz="900" b="0" noProof="1">
                <a:solidFill>
                  <a:schemeClr val="tx1"/>
                </a:solidFill>
                <a:latin typeface="+mn-lt"/>
                <a:cs typeface="Verdana" panose="020B0604030504040204" pitchFamily="34" charset="0"/>
              </a:rPr>
              <a:t>from the dropdown menu or from the buttons in the Templafy pane on the right side of the screen</a:t>
            </a:r>
            <a:endParaRPr lang="en-US" altLang="da-DK" sz="900" b="1" noProof="1">
              <a:solidFill>
                <a:schemeClr val="tx1"/>
              </a:solidFill>
              <a:latin typeface="+mn-lt"/>
              <a:cs typeface="Verdana" panose="020B0604030504040204" pitchFamily="34" charset="0"/>
            </a:endParaRPr>
          </a:p>
        </p:txBody>
      </p:sp>
      <p:sp>
        <p:nvSpPr>
          <p:cNvPr id="65" name="Fast overskrift">
            <a:extLst>
              <a:ext uri="{FF2B5EF4-FFF2-40B4-BE49-F238E27FC236}">
                <a16:creationId xmlns:a16="http://schemas.microsoft.com/office/drawing/2014/main" id="{09C05D50-8477-4113-8B72-9C373B0FF9F9}"/>
              </a:ext>
            </a:extLst>
          </p:cNvPr>
          <p:cNvSpPr txBox="1"/>
          <p:nvPr userDrawn="1"/>
        </p:nvSpPr>
        <p:spPr>
          <a:xfrm>
            <a:off x="358775" y="358775"/>
            <a:ext cx="11109321" cy="650171"/>
          </a:xfrm>
          <a:prstGeom prst="rect">
            <a:avLst/>
          </a:prstGeom>
          <a:noFill/>
        </p:spPr>
        <p:txBody>
          <a:bodyPr wrap="square" lIns="0" tIns="0" rIns="0" bIns="0" rtlCol="0" anchor="t" anchorCtr="0">
            <a:noAutofit/>
          </a:bodyPr>
          <a:lstStyle/>
          <a:p>
            <a:r>
              <a:rPr lang="en-US" sz="3200" b="0" noProof="1">
                <a:solidFill>
                  <a:schemeClr val="tx1"/>
                </a:solidFill>
                <a:latin typeface="+mj-lt"/>
                <a:cs typeface="Verdana" panose="020B0604030504040204" pitchFamily="34" charset="0"/>
              </a:rPr>
              <a:t>TIPS &amp; TRICKS - YOUR USER GUIDE</a:t>
            </a:r>
            <a:endParaRPr lang="en-US" dirty="0"/>
          </a:p>
        </p:txBody>
      </p:sp>
      <p:pic>
        <p:nvPicPr>
          <p:cNvPr id="66" name="Picture 2" descr="C:\Users\MAV~1.SKA\AppData\Local\Temp\SNAGHTMLe48c1e.PNG">
            <a:extLst>
              <a:ext uri="{FF2B5EF4-FFF2-40B4-BE49-F238E27FC236}">
                <a16:creationId xmlns:a16="http://schemas.microsoft.com/office/drawing/2014/main" id="{DAC63350-5850-40BB-87A2-CE01481E0527}"/>
              </a:ext>
            </a:extLst>
          </p:cNvPr>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11036682" y="4551541"/>
            <a:ext cx="650850" cy="97382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a:extLst>
              <a:ext uri="{FF2B5EF4-FFF2-40B4-BE49-F238E27FC236}">
                <a16:creationId xmlns:a16="http://schemas.microsoft.com/office/drawing/2014/main" id="{6D83AD9C-98AE-450E-B202-15860002D528}"/>
              </a:ext>
            </a:extLst>
          </p:cNvPr>
          <p:cNvPicPr>
            <a:picLocks noChangeAspect="1"/>
          </p:cNvPicPr>
          <p:nvPr userDrawn="1"/>
        </p:nvPicPr>
        <p:blipFill>
          <a:blip r:embed="rId11"/>
          <a:stretch>
            <a:fillRect/>
          </a:stretch>
        </p:blipFill>
        <p:spPr>
          <a:xfrm>
            <a:off x="3002604" y="4987076"/>
            <a:ext cx="475428" cy="176762"/>
          </a:xfrm>
          <a:prstGeom prst="rect">
            <a:avLst/>
          </a:prstGeom>
        </p:spPr>
      </p:pic>
      <p:pic>
        <p:nvPicPr>
          <p:cNvPr id="19" name="Picture 12">
            <a:extLst>
              <a:ext uri="{FF2B5EF4-FFF2-40B4-BE49-F238E27FC236}">
                <a16:creationId xmlns:a16="http://schemas.microsoft.com/office/drawing/2014/main" id="{D59A1415-DF88-48C2-BFBD-2900D34A9A2E}"/>
              </a:ext>
            </a:extLst>
          </p:cNvPr>
          <p:cNvPicPr>
            <a:picLocks noChangeAspect="1"/>
          </p:cNvPicPr>
          <p:nvPr userDrawn="1"/>
        </p:nvPicPr>
        <p:blipFill>
          <a:blip r:embed="rId12"/>
          <a:stretch>
            <a:fillRect/>
          </a:stretch>
        </p:blipFill>
        <p:spPr>
          <a:xfrm>
            <a:off x="11036682" y="2132936"/>
            <a:ext cx="378293" cy="543366"/>
          </a:xfrm>
          <a:prstGeom prst="rect">
            <a:avLst/>
          </a:prstGeom>
        </p:spPr>
      </p:pic>
    </p:spTree>
    <p:extLst>
      <p:ext uri="{BB962C8B-B14F-4D97-AF65-F5344CB8AC3E}">
        <p14:creationId xmlns:p14="http://schemas.microsoft.com/office/powerpoint/2010/main" val="41317902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bwMode="invGray">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invGray">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5" name="Do not use"/>
          <p:cNvSpPr txBox="1"/>
          <p:nvPr userDrawn="1"/>
        </p:nvSpPr>
        <p:spPr bwMode="invGray">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4400" b="0" noProof="0" dirty="0">
                <a:solidFill>
                  <a:schemeClr val="bg1"/>
                </a:solidFill>
              </a:rPr>
              <a:t>If you see any </a:t>
            </a:r>
            <a:r>
              <a:rPr lang="en-US" sz="4400" b="1" i="1" noProof="0" dirty="0">
                <a:solidFill>
                  <a:schemeClr val="bg1"/>
                </a:solidFill>
              </a:rPr>
              <a:t>layouts after this </a:t>
            </a:r>
            <a:r>
              <a:rPr lang="en-US" sz="4400" b="0" i="0" noProof="0" dirty="0">
                <a:solidFill>
                  <a:schemeClr val="bg1"/>
                </a:solidFill>
              </a:rPr>
              <a:t>one</a:t>
            </a:r>
            <a:r>
              <a:rPr lang="en-US" sz="4400" b="1" i="1" noProof="0" dirty="0">
                <a:solidFill>
                  <a:schemeClr val="bg1"/>
                </a:solidFill>
              </a:rPr>
              <a:t>,</a:t>
            </a:r>
            <a:br>
              <a:rPr lang="en-US" sz="4400" b="0" i="0" noProof="0" dirty="0">
                <a:solidFill>
                  <a:schemeClr val="bg1"/>
                </a:solidFill>
              </a:rPr>
            </a:br>
            <a:r>
              <a:rPr lang="en-US" sz="4400" b="0" noProof="0" dirty="0">
                <a:solidFill>
                  <a:schemeClr val="bg1"/>
                </a:solidFill>
              </a:rPr>
              <a:t>do not use them. These layouts </a:t>
            </a:r>
            <a:r>
              <a:rPr lang="en-US" sz="4400" b="1" i="1" u="none" noProof="0" dirty="0">
                <a:solidFill>
                  <a:schemeClr val="bg1"/>
                </a:solidFill>
              </a:rPr>
              <a:t>are not </a:t>
            </a:r>
            <a:r>
              <a:rPr lang="en-US" sz="4400" b="0" noProof="0" dirty="0">
                <a:solidFill>
                  <a:schemeClr val="bg1"/>
                </a:solidFill>
              </a:rPr>
              <a:t>part of our corporate template.</a:t>
            </a:r>
            <a:br>
              <a:rPr lang="en-US" sz="2800" b="0" noProof="0" dirty="0">
                <a:solidFill>
                  <a:schemeClr val="bg1"/>
                </a:solidFill>
              </a:rPr>
            </a:br>
            <a:br>
              <a:rPr lang="en-US" sz="2800" b="0" noProof="0" dirty="0">
                <a:solidFill>
                  <a:schemeClr val="bg1"/>
                </a:solidFill>
              </a:rPr>
            </a:br>
            <a:endParaRPr lang="en-US"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6" y="3391414"/>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US"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bwMode="invGray">
          <a:xfrm>
            <a:off x="430214" y="2780879"/>
            <a:ext cx="10152346" cy="1862048"/>
          </a:xfrm>
          <a:prstGeom prst="rect">
            <a:avLst/>
          </a:prstGeom>
        </p:spPr>
        <p:txBody>
          <a:bodyPr wrap="square">
            <a:spAutoFit/>
          </a:bodyPr>
          <a:lstStyle/>
          <a:p>
            <a:pPr algn="ctr"/>
            <a:r>
              <a:rPr lang="en-US" sz="11500" b="1" i="1" noProof="0" dirty="0">
                <a:solidFill>
                  <a:schemeClr val="bg1"/>
                </a:solidFill>
              </a:rPr>
              <a:t>Do not use </a:t>
            </a:r>
            <a:endParaRPr lang="en-US" sz="20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bwMode="invGray">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Due to PowerPoint’s standard Copy/Paste functionality extra undesirable layouts can appear.</a:t>
            </a:r>
            <a:endParaRPr lang="en-US" sz="1800" dirty="0"/>
          </a:p>
          <a:p>
            <a:pPr marL="0" marR="0" indent="0" algn="ctr" fontAlgn="auto">
              <a:lnSpc>
                <a:spcPct val="100000"/>
              </a:lnSpc>
              <a:spcBef>
                <a:spcPts val="600"/>
              </a:spcBef>
              <a:spcAft>
                <a:spcPts val="0"/>
              </a:spcAft>
              <a:buClr>
                <a:srgbClr val="003755"/>
              </a:buClr>
              <a:buSzTx/>
              <a:buFontTx/>
              <a:buNone/>
              <a:tabLst/>
            </a:pPr>
            <a:r>
              <a:rPr lang="en-US" sz="1800" b="0" noProof="0" dirty="0">
                <a:solidFill>
                  <a:schemeClr val="bg1"/>
                </a:solidFill>
              </a:rPr>
              <a:t>Also notice: Layouts after this might contain potential confidential information.</a:t>
            </a:r>
            <a:br>
              <a:rPr lang="en-US" sz="1800" b="0" noProof="0" dirty="0">
                <a:solidFill>
                  <a:schemeClr val="bg1"/>
                </a:solidFill>
              </a:rPr>
            </a:br>
            <a:endParaRPr lang="en-US" sz="1800" b="0" noProof="0" dirty="0">
              <a:solidFill>
                <a:schemeClr val="bg1"/>
              </a:solidFill>
            </a:endParaRPr>
          </a:p>
        </p:txBody>
      </p:sp>
      <p:sp>
        <p:nvSpPr>
          <p:cNvPr id="9" name="Date Placeholder 2">
            <a:extLst>
              <a:ext uri="{FF2B5EF4-FFF2-40B4-BE49-F238E27FC236}">
                <a16:creationId xmlns:a16="http://schemas.microsoft.com/office/drawing/2014/main" id="{B12B154D-76F1-409D-A798-AA5203EE7F44}"/>
              </a:ext>
            </a:extLst>
          </p:cNvPr>
          <p:cNvSpPr>
            <a:spLocks noGrp="1"/>
          </p:cNvSpPr>
          <p:nvPr>
            <p:ph type="dt" sz="half" idx="10"/>
          </p:nvPr>
        </p:nvSpPr>
        <p:spPr bwMode="invGray">
          <a:xfrm>
            <a:off x="0" y="6912000"/>
            <a:ext cx="0" cy="0"/>
          </a:xfrm>
          <a:prstGeom prst="rect">
            <a:avLst/>
          </a:prstGeom>
        </p:spPr>
        <p:txBody>
          <a:bodyPr/>
          <a:lstStyle>
            <a:lvl1pPr>
              <a:defRPr>
                <a:noFill/>
              </a:defRPr>
            </a:lvl1pPr>
          </a:lstStyle>
          <a:p>
            <a:fld id="{068FFF47-E2A2-4846-BC9E-B3736E9E90DF}" type="datetime4">
              <a:rPr lang="en-US" smtClean="0"/>
              <a:t>May 7, 2025</a:t>
            </a:fld>
            <a:endParaRPr lang="en-US" dirty="0"/>
          </a:p>
        </p:txBody>
      </p:sp>
      <p:sp>
        <p:nvSpPr>
          <p:cNvPr id="10" name="Footer Placeholder 3">
            <a:extLst>
              <a:ext uri="{FF2B5EF4-FFF2-40B4-BE49-F238E27FC236}">
                <a16:creationId xmlns:a16="http://schemas.microsoft.com/office/drawing/2014/main" id="{7D212C3A-1726-4BC5-8AF1-72D08F6358E7}"/>
              </a:ext>
            </a:extLst>
          </p:cNvPr>
          <p:cNvSpPr>
            <a:spLocks noGrp="1"/>
          </p:cNvSpPr>
          <p:nvPr>
            <p:ph type="ftr" sz="quarter" idx="11"/>
          </p:nvPr>
        </p:nvSpPr>
        <p:spPr bwMode="invGray">
          <a:xfrm>
            <a:off x="0" y="6912000"/>
            <a:ext cx="0" cy="0"/>
          </a:xfrm>
          <a:prstGeom prst="rect">
            <a:avLst/>
          </a:prstGeom>
        </p:spPr>
        <p:txBody>
          <a:bodyPr/>
          <a:lstStyle>
            <a:lvl1pPr>
              <a:defRPr>
                <a:noFill/>
              </a:defRPr>
            </a:lvl1pPr>
          </a:lstStyle>
          <a:p>
            <a:endParaRPr lang="en-US" dirty="0"/>
          </a:p>
        </p:txBody>
      </p:sp>
      <p:sp>
        <p:nvSpPr>
          <p:cNvPr id="11" name="Slide Number Placeholder 4">
            <a:extLst>
              <a:ext uri="{FF2B5EF4-FFF2-40B4-BE49-F238E27FC236}">
                <a16:creationId xmlns:a16="http://schemas.microsoft.com/office/drawing/2014/main" id="{989D5CFC-5012-4F36-B4E7-CE36F67CD235}"/>
              </a:ext>
            </a:extLst>
          </p:cNvPr>
          <p:cNvSpPr>
            <a:spLocks noGrp="1"/>
          </p:cNvSpPr>
          <p:nvPr>
            <p:ph type="sldNum" sz="quarter" idx="12"/>
          </p:nvPr>
        </p:nvSpPr>
        <p:spPr bwMode="invGray">
          <a:xfrm flipV="1">
            <a:off x="0" y="6912000"/>
            <a:ext cx="0" cy="0"/>
          </a:xfrm>
          <a:prstGeom prst="rect">
            <a:avLst/>
          </a:prstGeom>
        </p:spPr>
        <p:txBody>
          <a:bodyPr/>
          <a:lstStyle>
            <a:lvl1pPr>
              <a:defRPr>
                <a:noFill/>
              </a:defRPr>
            </a:lvl1pPr>
          </a:lstStyle>
          <a:p>
            <a:fld id="{24C8C45C-947F-4981-8B3F-4F32E973C901}" type="slidenum">
              <a:rPr lang="en-US" smtClean="0"/>
              <a:pPr/>
              <a:t>‹#›</a:t>
            </a:fld>
            <a:endParaRPr lang="en-US" dirty="0"/>
          </a:p>
        </p:txBody>
      </p:sp>
    </p:spTree>
    <p:extLst>
      <p:ext uri="{BB962C8B-B14F-4D97-AF65-F5344CB8AC3E}">
        <p14:creationId xmlns:p14="http://schemas.microsoft.com/office/powerpoint/2010/main" val="7060684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9BCD0-D241-8D3F-042D-3BBAB4AE565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37E5BD-8DBE-1ACC-B507-1ABEB50ACF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37FDD6-E0AC-4166-E028-85DD678D961B}"/>
              </a:ext>
            </a:extLst>
          </p:cNvPr>
          <p:cNvSpPr>
            <a:spLocks noGrp="1"/>
          </p:cNvSpPr>
          <p:nvPr>
            <p:ph type="dt" sz="half" idx="10"/>
          </p:nvPr>
        </p:nvSpPr>
        <p:spPr/>
        <p:txBody>
          <a:bodyPr/>
          <a:lstStyle/>
          <a:p>
            <a:fld id="{5FF4E2B5-3BA7-F349-A6F1-F30DF0CE1911}" type="datetimeFigureOut">
              <a:rPr lang="en-US" smtClean="0"/>
              <a:t>5/7/2025</a:t>
            </a:fld>
            <a:endParaRPr lang="en-US"/>
          </a:p>
        </p:txBody>
      </p:sp>
      <p:sp>
        <p:nvSpPr>
          <p:cNvPr id="5" name="Footer Placeholder 4">
            <a:extLst>
              <a:ext uri="{FF2B5EF4-FFF2-40B4-BE49-F238E27FC236}">
                <a16:creationId xmlns:a16="http://schemas.microsoft.com/office/drawing/2014/main" id="{9D86318A-88FC-CC00-DDDC-1A6D0F7EE9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F2E19-1E57-D290-4536-F6B145C88112}"/>
              </a:ext>
            </a:extLst>
          </p:cNvPr>
          <p:cNvSpPr>
            <a:spLocks noGrp="1"/>
          </p:cNvSpPr>
          <p:nvPr>
            <p:ph type="sldNum" sz="quarter" idx="12"/>
          </p:nvPr>
        </p:nvSpPr>
        <p:spPr/>
        <p:txBody>
          <a:bodyPr/>
          <a:lstStyle/>
          <a:p>
            <a:fld id="{D588EB38-2C8F-AB44-8477-F668F86DEA8C}" type="slidenum">
              <a:rPr lang="en-US" smtClean="0"/>
              <a:t>‹#›</a:t>
            </a:fld>
            <a:endParaRPr lang="en-US"/>
          </a:p>
        </p:txBody>
      </p:sp>
      <p:sp>
        <p:nvSpPr>
          <p:cNvPr id="7" name="TextBox 6">
            <a:extLst>
              <a:ext uri="{FF2B5EF4-FFF2-40B4-BE49-F238E27FC236}">
                <a16:creationId xmlns:a16="http://schemas.microsoft.com/office/drawing/2014/main" id="{EAA896C0-1CFE-65D4-4B04-AB6136E2FB5D}"/>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3149990988"/>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Five 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1864080" y="2067579"/>
            <a:ext cx="2715710" cy="1530502"/>
          </a:xfrm>
        </p:spPr>
        <p:txBody>
          <a:bodyPr/>
          <a:lstStyle>
            <a:lvl1pPr marL="0" indent="0">
              <a:buNone/>
              <a:defRPr sz="140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1517716" y="6100997"/>
            <a:ext cx="9935606" cy="365909"/>
          </a:xfrm>
          <a:prstGeom prst="rect">
            <a:avLst/>
          </a:prstGeom>
        </p:spPr>
        <p:txBody>
          <a:bodyPr vert="horz" lIns="0" tIns="0" rIns="0" bIns="0" rtlCol="0" anchor="b" anchorCtr="0"/>
          <a:lstStyle>
            <a:lvl1pPr algn="l">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7" name="Content Placeholder 2">
            <a:extLst>
              <a:ext uri="{FF2B5EF4-FFF2-40B4-BE49-F238E27FC236}">
                <a16:creationId xmlns:a16="http://schemas.microsoft.com/office/drawing/2014/main" id="{9FBE57E3-4AB6-9201-DA4E-89C4703F5416}"/>
              </a:ext>
            </a:extLst>
          </p:cNvPr>
          <p:cNvSpPr>
            <a:spLocks noGrp="1"/>
          </p:cNvSpPr>
          <p:nvPr>
            <p:ph idx="10" hasCustomPrompt="1"/>
          </p:nvPr>
        </p:nvSpPr>
        <p:spPr>
          <a:xfrm>
            <a:off x="4819790" y="2071255"/>
            <a:ext cx="2715710" cy="1530502"/>
          </a:xfrm>
        </p:spPr>
        <p:txBody>
          <a:bodyPr/>
          <a:lstStyle>
            <a:lvl1pPr marL="0" indent="0">
              <a:buNone/>
              <a:defRPr sz="1400"/>
            </a:lvl1pPr>
            <a:lvl5pPr>
              <a:defRPr/>
            </a:lvl5pPr>
          </a:lstStyle>
          <a:p>
            <a:pPr lvl="0"/>
            <a:r>
              <a:rPr lang="en-US" noProof="0" dirty="0"/>
              <a:t>Click to add text</a:t>
            </a:r>
          </a:p>
        </p:txBody>
      </p:sp>
      <p:sp>
        <p:nvSpPr>
          <p:cNvPr id="8" name="Content Placeholder 2">
            <a:extLst>
              <a:ext uri="{FF2B5EF4-FFF2-40B4-BE49-F238E27FC236}">
                <a16:creationId xmlns:a16="http://schemas.microsoft.com/office/drawing/2014/main" id="{2C7ABBE9-56B8-0AE6-308A-123E2A9B09D5}"/>
              </a:ext>
            </a:extLst>
          </p:cNvPr>
          <p:cNvSpPr>
            <a:spLocks noGrp="1"/>
          </p:cNvSpPr>
          <p:nvPr>
            <p:ph idx="11" hasCustomPrompt="1"/>
          </p:nvPr>
        </p:nvSpPr>
        <p:spPr>
          <a:xfrm>
            <a:off x="7775500" y="2071255"/>
            <a:ext cx="2715710" cy="1530502"/>
          </a:xfrm>
        </p:spPr>
        <p:txBody>
          <a:bodyPr/>
          <a:lstStyle>
            <a:lvl1pPr marL="0" indent="0">
              <a:buNone/>
              <a:defRPr sz="1400"/>
            </a:lvl1pPr>
            <a:lvl5pPr>
              <a:defRPr/>
            </a:lvl5pPr>
          </a:lstStyle>
          <a:p>
            <a:pPr lvl="0"/>
            <a:r>
              <a:rPr lang="en-US" noProof="0" dirty="0"/>
              <a:t>Click to add text</a:t>
            </a:r>
          </a:p>
        </p:txBody>
      </p:sp>
      <p:sp>
        <p:nvSpPr>
          <p:cNvPr id="4" name="Content Placeholder 2">
            <a:extLst>
              <a:ext uri="{FF2B5EF4-FFF2-40B4-BE49-F238E27FC236}">
                <a16:creationId xmlns:a16="http://schemas.microsoft.com/office/drawing/2014/main" id="{D1239CA2-B09F-7380-B5F4-15F2FA1BD8C5}"/>
              </a:ext>
            </a:extLst>
          </p:cNvPr>
          <p:cNvSpPr>
            <a:spLocks noGrp="1"/>
          </p:cNvSpPr>
          <p:nvPr>
            <p:ph idx="12" hasCustomPrompt="1"/>
          </p:nvPr>
        </p:nvSpPr>
        <p:spPr>
          <a:xfrm>
            <a:off x="3332662" y="3896378"/>
            <a:ext cx="2715710" cy="1530502"/>
          </a:xfrm>
        </p:spPr>
        <p:txBody>
          <a:bodyPr/>
          <a:lstStyle>
            <a:lvl1pPr marL="0" indent="0">
              <a:buNone/>
              <a:defRPr sz="1400"/>
            </a:lvl1pPr>
            <a:lvl5pPr>
              <a:defRPr/>
            </a:lvl5pPr>
          </a:lstStyle>
          <a:p>
            <a:pPr lvl="0"/>
            <a:r>
              <a:rPr lang="en-US" noProof="0" dirty="0"/>
              <a:t>Click to add text</a:t>
            </a:r>
          </a:p>
        </p:txBody>
      </p:sp>
      <p:sp>
        <p:nvSpPr>
          <p:cNvPr id="10" name="Content Placeholder 2">
            <a:extLst>
              <a:ext uri="{FF2B5EF4-FFF2-40B4-BE49-F238E27FC236}">
                <a16:creationId xmlns:a16="http://schemas.microsoft.com/office/drawing/2014/main" id="{33B0B56C-33C8-625B-21CB-B5D7F2CBFD59}"/>
              </a:ext>
            </a:extLst>
          </p:cNvPr>
          <p:cNvSpPr>
            <a:spLocks noGrp="1"/>
          </p:cNvSpPr>
          <p:nvPr>
            <p:ph idx="13" hasCustomPrompt="1"/>
          </p:nvPr>
        </p:nvSpPr>
        <p:spPr>
          <a:xfrm>
            <a:off x="6288372" y="3900054"/>
            <a:ext cx="2715710" cy="1530502"/>
          </a:xfrm>
        </p:spPr>
        <p:txBody>
          <a:bodyPr/>
          <a:lstStyle>
            <a:lvl1pPr marL="0" indent="0">
              <a:buNone/>
              <a:defRPr sz="1400"/>
            </a:lvl1pPr>
            <a:lvl5pPr>
              <a:defRPr/>
            </a:lvl5pPr>
          </a:lstStyle>
          <a:p>
            <a:pPr lvl="0"/>
            <a:r>
              <a:rPr lang="en-US" noProof="0" dirty="0"/>
              <a:t>Click to add text</a:t>
            </a:r>
          </a:p>
        </p:txBody>
      </p:sp>
      <p:sp>
        <p:nvSpPr>
          <p:cNvPr id="9" name="TextBox 8">
            <a:extLst>
              <a:ext uri="{FF2B5EF4-FFF2-40B4-BE49-F238E27FC236}">
                <a16:creationId xmlns:a16="http://schemas.microsoft.com/office/drawing/2014/main" id="{0397D95E-38E5-5D35-13F9-B7F6DE94C568}"/>
              </a:ext>
            </a:extLst>
          </p:cNvPr>
          <p:cNvSpPr txBox="1"/>
          <p:nvPr userDrawn="1"/>
        </p:nvSpPr>
        <p:spPr>
          <a:xfrm>
            <a:off x="4741102" y="113779"/>
            <a:ext cx="2097709" cy="246221"/>
          </a:xfrm>
          <a:prstGeom prst="rect">
            <a:avLst/>
          </a:prstGeom>
          <a:noFill/>
        </p:spPr>
        <p:txBody>
          <a:bodyPr wrap="square" lIns="0" tIns="0" rIns="0" bIns="0" rtlCol="0">
            <a:spAutoFit/>
          </a:bodyPr>
          <a:lstStyle/>
          <a:p>
            <a:pPr algn="l"/>
            <a:r>
              <a:rPr lang="en-US" sz="1600" dirty="0">
                <a:solidFill>
                  <a:schemeClr val="bg2">
                    <a:lumMod val="60000"/>
                    <a:lumOff val="40000"/>
                  </a:schemeClr>
                </a:solidFill>
              </a:rPr>
              <a:t>DRAFT 06/04/24</a:t>
            </a:r>
          </a:p>
        </p:txBody>
      </p:sp>
    </p:spTree>
    <p:extLst>
      <p:ext uri="{BB962C8B-B14F-4D97-AF65-F5344CB8AC3E}">
        <p14:creationId xmlns:p14="http://schemas.microsoft.com/office/powerpoint/2010/main" val="361383325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A. Two Content-Subhea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11473200" cy="1188000"/>
          </a:xfrm>
        </p:spPr>
        <p:txBody>
          <a:bodyPr/>
          <a:lstStyle/>
          <a:p>
            <a:r>
              <a:rPr lang="en-US" dirty="0"/>
              <a:t>Click to add title</a:t>
            </a:r>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2166730"/>
            <a:ext cx="5648400" cy="3758870"/>
          </a:xfrm>
        </p:spPr>
        <p:txBody>
          <a:bodyPr/>
          <a:lstStyle>
            <a:lvl1pPr>
              <a:spcAft>
                <a:spcPts val="1200"/>
              </a:spcAft>
              <a:defRPr sz="1400"/>
            </a:lvl1pPr>
          </a:lstStyle>
          <a:p>
            <a:pPr lvl="0"/>
            <a:r>
              <a:rPr lang="en-US" noProof="0" dirty="0"/>
              <a:t>Click to add</a:t>
            </a:r>
          </a:p>
        </p:txBody>
      </p:sp>
      <p:sp>
        <p:nvSpPr>
          <p:cNvPr id="6" name="Content Placeholder 6">
            <a:extLst>
              <a:ext uri="{FF2B5EF4-FFF2-40B4-BE49-F238E27FC236}">
                <a16:creationId xmlns:a16="http://schemas.microsoft.com/office/drawing/2014/main" id="{09321395-6E8C-5A2E-4072-17DE8B1C8208}"/>
              </a:ext>
            </a:extLst>
          </p:cNvPr>
          <p:cNvSpPr>
            <a:spLocks noGrp="1"/>
          </p:cNvSpPr>
          <p:nvPr>
            <p:ph sz="quarter" idx="14" hasCustomPrompt="1"/>
          </p:nvPr>
        </p:nvSpPr>
        <p:spPr>
          <a:xfrm>
            <a:off x="6184800" y="2166728"/>
            <a:ext cx="5648400" cy="3758871"/>
          </a:xfrm>
        </p:spPr>
        <p:txBody>
          <a:bodyPr/>
          <a:lstStyle>
            <a:lvl1pPr>
              <a:spcAft>
                <a:spcPts val="1200"/>
              </a:spcAft>
              <a:defRPr sz="1400"/>
            </a:lvl1pPr>
          </a:lstStyle>
          <a:p>
            <a:pPr lvl="0"/>
            <a:r>
              <a:rPr lang="en-US" noProof="0" dirty="0"/>
              <a:t>Click to add text                                                   </a:t>
            </a:r>
          </a:p>
        </p:txBody>
      </p:sp>
      <p:sp>
        <p:nvSpPr>
          <p:cNvPr id="5" name="Slide Number Placeholder 8">
            <a:extLst>
              <a:ext uri="{FF2B5EF4-FFF2-40B4-BE49-F238E27FC236}">
                <a16:creationId xmlns:a16="http://schemas.microsoft.com/office/drawing/2014/main" id="{D9A2B070-99D6-9A6E-A052-FFC20848607E}"/>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11" name="Text Placeholder 10">
            <a:extLst>
              <a:ext uri="{FF2B5EF4-FFF2-40B4-BE49-F238E27FC236}">
                <a16:creationId xmlns:a16="http://schemas.microsoft.com/office/drawing/2014/main" id="{5F180C32-BC16-58FA-4D9A-FDB9BBB59E8E}"/>
              </a:ext>
            </a:extLst>
          </p:cNvPr>
          <p:cNvSpPr>
            <a:spLocks noGrp="1"/>
          </p:cNvSpPr>
          <p:nvPr>
            <p:ph type="body" sz="quarter" idx="15"/>
          </p:nvPr>
        </p:nvSpPr>
        <p:spPr>
          <a:xfrm>
            <a:off x="1150938" y="1355658"/>
            <a:ext cx="10680700" cy="365909"/>
          </a:xfrm>
        </p:spPr>
        <p:txBody>
          <a:bodyPr/>
          <a:lstStyle>
            <a:lvl1pPr marL="0" indent="0">
              <a:buNone/>
              <a:defRPr b="1"/>
            </a:lvl1pPr>
            <a:lvl2pPr marL="180000" indent="0">
              <a:buNone/>
              <a:defRPr/>
            </a:lvl2pPr>
            <a:lvl3pPr marL="360000" indent="0">
              <a:buNone/>
              <a:defRPr/>
            </a:lvl3pPr>
            <a:lvl4pPr>
              <a:buNone/>
              <a:defRPr/>
            </a:lvl4pPr>
            <a:lvl5pPr>
              <a:buNone/>
              <a:defRPr/>
            </a:lvl5pPr>
          </a:lstStyle>
          <a:p>
            <a:pPr lvl="0"/>
            <a:r>
              <a:rPr lang="en-US" dirty="0"/>
              <a:t>Click to edit Master text styles</a:t>
            </a:r>
          </a:p>
        </p:txBody>
      </p:sp>
      <p:sp>
        <p:nvSpPr>
          <p:cNvPr id="12" name="Footer Placeholder 40">
            <a:extLst>
              <a:ext uri="{FF2B5EF4-FFF2-40B4-BE49-F238E27FC236}">
                <a16:creationId xmlns:a16="http://schemas.microsoft.com/office/drawing/2014/main" id="{27D5967E-3CF3-114B-79DC-AC214C0C1356}"/>
              </a:ext>
            </a:extLst>
          </p:cNvPr>
          <p:cNvSpPr>
            <a:spLocks noGrp="1"/>
          </p:cNvSpPr>
          <p:nvPr>
            <p:ph type="ftr" sz="quarter" idx="3"/>
          </p:nvPr>
        </p:nvSpPr>
        <p:spPr>
          <a:xfrm>
            <a:off x="1520688" y="6100997"/>
            <a:ext cx="9932634" cy="365909"/>
          </a:xfrm>
          <a:prstGeom prst="rect">
            <a:avLst/>
          </a:prstGeom>
        </p:spPr>
        <p:txBody>
          <a:bodyPr vert="horz" lIns="0" tIns="0" rIns="0" bIns="0" rtlCol="0" anchor="b" anchorCtr="0"/>
          <a:lstStyle>
            <a:lvl1pPr algn="l">
              <a:defRPr sz="1000">
                <a:solidFill>
                  <a:schemeClr val="tx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162438388"/>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hree Content">
  <p:cSld name="1_Three Content">
    <p:spTree>
      <p:nvGrpSpPr>
        <p:cNvPr id="1" name="Shape 16"/>
        <p:cNvGrpSpPr/>
        <p:nvPr/>
      </p:nvGrpSpPr>
      <p:grpSpPr>
        <a:xfrm>
          <a:off x="0" y="0"/>
          <a:ext cx="0" cy="0"/>
          <a:chOff x="0" y="0"/>
          <a:chExt cx="0" cy="0"/>
        </a:xfrm>
      </p:grpSpPr>
      <p:sp>
        <p:nvSpPr>
          <p:cNvPr id="17" name="Google Shape;17;p6"/>
          <p:cNvSpPr txBox="1">
            <a:spLocks noGrp="1"/>
          </p:cNvSpPr>
          <p:nvPr>
            <p:ph type="title"/>
          </p:nvPr>
        </p:nvSpPr>
        <p:spPr>
          <a:xfrm>
            <a:off x="360000" y="360000"/>
            <a:ext cx="11473200" cy="118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Georgia"/>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6"/>
          <p:cNvSpPr txBox="1">
            <a:spLocks noGrp="1"/>
          </p:cNvSpPr>
          <p:nvPr>
            <p:ph type="body" idx="1"/>
          </p:nvPr>
        </p:nvSpPr>
        <p:spPr>
          <a:xfrm>
            <a:off x="360000" y="1548000"/>
            <a:ext cx="3704400" cy="43776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19" name="Google Shape;19;p6"/>
          <p:cNvSpPr txBox="1">
            <a:spLocks noGrp="1"/>
          </p:cNvSpPr>
          <p:nvPr>
            <p:ph type="body" idx="2"/>
          </p:nvPr>
        </p:nvSpPr>
        <p:spPr>
          <a:xfrm>
            <a:off x="4244400" y="1548000"/>
            <a:ext cx="3704400" cy="43776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20" name="Google Shape;20;p6"/>
          <p:cNvSpPr txBox="1">
            <a:spLocks noGrp="1"/>
          </p:cNvSpPr>
          <p:nvPr>
            <p:ph type="body" idx="3"/>
          </p:nvPr>
        </p:nvSpPr>
        <p:spPr>
          <a:xfrm>
            <a:off x="8128800" y="1548000"/>
            <a:ext cx="3704400" cy="4377600"/>
          </a:xfrm>
          <a:prstGeom prst="rect">
            <a:avLst/>
          </a:prstGeom>
          <a:noFill/>
          <a:ln>
            <a:noFill/>
          </a:ln>
        </p:spPr>
        <p:txBody>
          <a:bodyPr spcFirstLastPara="1" wrap="square" lIns="0" tIns="0" rIns="0" bIns="0" anchor="t" anchorCtr="0">
            <a:noAutofit/>
          </a:bodyPr>
          <a:lstStyle>
            <a:lvl1pPr marL="457200" lvl="0" indent="-330200" algn="l">
              <a:lnSpc>
                <a:spcPct val="100000"/>
              </a:lnSpc>
              <a:spcBef>
                <a:spcPts val="0"/>
              </a:spcBef>
              <a:spcAft>
                <a:spcPts val="0"/>
              </a:spcAft>
              <a:buClr>
                <a:schemeClr val="dk2"/>
              </a:buClr>
              <a:buSzPts val="1600"/>
              <a:buChar char="•"/>
              <a:defRPr/>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21" name="Google Shape;21;p6"/>
          <p:cNvSpPr txBox="1">
            <a:spLocks noGrp="1"/>
          </p:cNvSpPr>
          <p:nvPr>
            <p:ph type="sldNum" idx="12"/>
          </p:nvPr>
        </p:nvSpPr>
        <p:spPr>
          <a:xfrm>
            <a:off x="11473199" y="6410597"/>
            <a:ext cx="359212" cy="180000"/>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chemeClr val="accent1"/>
                </a:solidFill>
                <a:latin typeface="Verdana"/>
                <a:ea typeface="Verdana"/>
                <a:cs typeface="Verdana"/>
                <a:sym typeface="Verdana"/>
              </a:defRPr>
            </a:lvl1pPr>
            <a:lvl2pPr marL="0" lvl="1" indent="0" algn="r">
              <a:spcBef>
                <a:spcPts val="0"/>
              </a:spcBef>
              <a:buNone/>
              <a:defRPr sz="800" b="1" i="0" u="none" strike="noStrike" cap="none">
                <a:solidFill>
                  <a:schemeClr val="accent1"/>
                </a:solidFill>
                <a:latin typeface="Verdana"/>
                <a:ea typeface="Verdana"/>
                <a:cs typeface="Verdana"/>
                <a:sym typeface="Verdana"/>
              </a:defRPr>
            </a:lvl2pPr>
            <a:lvl3pPr marL="0" lvl="2" indent="0" algn="r">
              <a:spcBef>
                <a:spcPts val="0"/>
              </a:spcBef>
              <a:buNone/>
              <a:defRPr sz="800" b="1" i="0" u="none" strike="noStrike" cap="none">
                <a:solidFill>
                  <a:schemeClr val="accent1"/>
                </a:solidFill>
                <a:latin typeface="Verdana"/>
                <a:ea typeface="Verdana"/>
                <a:cs typeface="Verdana"/>
                <a:sym typeface="Verdana"/>
              </a:defRPr>
            </a:lvl3pPr>
            <a:lvl4pPr marL="0" lvl="3" indent="0" algn="r">
              <a:spcBef>
                <a:spcPts val="0"/>
              </a:spcBef>
              <a:buNone/>
              <a:defRPr sz="800" b="1" i="0" u="none" strike="noStrike" cap="none">
                <a:solidFill>
                  <a:schemeClr val="accent1"/>
                </a:solidFill>
                <a:latin typeface="Verdana"/>
                <a:ea typeface="Verdana"/>
                <a:cs typeface="Verdana"/>
                <a:sym typeface="Verdana"/>
              </a:defRPr>
            </a:lvl4pPr>
            <a:lvl5pPr marL="0" lvl="4" indent="0" algn="r">
              <a:spcBef>
                <a:spcPts val="0"/>
              </a:spcBef>
              <a:buNone/>
              <a:defRPr sz="800" b="1" i="0" u="none" strike="noStrike" cap="none">
                <a:solidFill>
                  <a:schemeClr val="accent1"/>
                </a:solidFill>
                <a:latin typeface="Verdana"/>
                <a:ea typeface="Verdana"/>
                <a:cs typeface="Verdana"/>
                <a:sym typeface="Verdana"/>
              </a:defRPr>
            </a:lvl5pPr>
            <a:lvl6pPr marL="0" lvl="5" indent="0" algn="r">
              <a:spcBef>
                <a:spcPts val="0"/>
              </a:spcBef>
              <a:buNone/>
              <a:defRPr sz="800" b="1" i="0" u="none" strike="noStrike" cap="none">
                <a:solidFill>
                  <a:schemeClr val="accent1"/>
                </a:solidFill>
                <a:latin typeface="Verdana"/>
                <a:ea typeface="Verdana"/>
                <a:cs typeface="Verdana"/>
                <a:sym typeface="Verdana"/>
              </a:defRPr>
            </a:lvl6pPr>
            <a:lvl7pPr marL="0" lvl="6" indent="0" algn="r">
              <a:spcBef>
                <a:spcPts val="0"/>
              </a:spcBef>
              <a:buNone/>
              <a:defRPr sz="800" b="1" i="0" u="none" strike="noStrike" cap="none">
                <a:solidFill>
                  <a:schemeClr val="accent1"/>
                </a:solidFill>
                <a:latin typeface="Verdana"/>
                <a:ea typeface="Verdana"/>
                <a:cs typeface="Verdana"/>
                <a:sym typeface="Verdana"/>
              </a:defRPr>
            </a:lvl7pPr>
            <a:lvl8pPr marL="0" lvl="7" indent="0" algn="r">
              <a:spcBef>
                <a:spcPts val="0"/>
              </a:spcBef>
              <a:buNone/>
              <a:defRPr sz="800" b="1" i="0" u="none" strike="noStrike" cap="none">
                <a:solidFill>
                  <a:schemeClr val="accent1"/>
                </a:solidFill>
                <a:latin typeface="Verdana"/>
                <a:ea typeface="Verdana"/>
                <a:cs typeface="Verdana"/>
                <a:sym typeface="Verdana"/>
              </a:defRPr>
            </a:lvl8pPr>
            <a:lvl9pPr marL="0" lvl="8" indent="0" algn="r">
              <a:spcBef>
                <a:spcPts val="0"/>
              </a:spcBef>
              <a:buNone/>
              <a:defRPr sz="800" b="1"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2" name="Google Shape;22;p6"/>
          <p:cNvSpPr txBox="1">
            <a:spLocks noGrp="1"/>
          </p:cNvSpPr>
          <p:nvPr>
            <p:ph type="ftr" idx="11"/>
          </p:nvPr>
        </p:nvSpPr>
        <p:spPr>
          <a:xfrm>
            <a:off x="2564296" y="6100997"/>
            <a:ext cx="8889025" cy="365909"/>
          </a:xfrm>
          <a:prstGeom prst="rect">
            <a:avLst/>
          </a:prstGeom>
          <a:noFill/>
          <a:ln>
            <a:noFill/>
          </a:ln>
        </p:spPr>
        <p:txBody>
          <a:bodyPr spcFirstLastPara="1" wrap="square" lIns="0" tIns="0" rIns="0" bIns="0" anchor="b" anchorCtr="0">
            <a:noAutofit/>
          </a:bodyPr>
          <a:lstStyle>
            <a:lvl1pPr lvl="0" algn="r">
              <a:spcBef>
                <a:spcPts val="0"/>
              </a:spcBef>
              <a:spcAft>
                <a:spcPts val="0"/>
              </a:spcAft>
              <a:buSzPts val="1400"/>
              <a:buNone/>
              <a:defRPr sz="800">
                <a:solidFill>
                  <a:srgbClr val="A5A5A5"/>
                </a:solidFill>
                <a:latin typeface="Verdana"/>
                <a:ea typeface="Verdana"/>
                <a:cs typeface="Verdana"/>
                <a:sym typeface="Verdana"/>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67156357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A. Text and Picture">
  <p:cSld name="1_A. Text and Picture">
    <p:spTree>
      <p:nvGrpSpPr>
        <p:cNvPr id="1" name="Shape 27"/>
        <p:cNvGrpSpPr/>
        <p:nvPr/>
      </p:nvGrpSpPr>
      <p:grpSpPr>
        <a:xfrm>
          <a:off x="0" y="0"/>
          <a:ext cx="0" cy="0"/>
          <a:chOff x="0" y="0"/>
          <a:chExt cx="0" cy="0"/>
        </a:xfrm>
      </p:grpSpPr>
      <p:sp>
        <p:nvSpPr>
          <p:cNvPr id="28" name="Google Shape;28;p8"/>
          <p:cNvSpPr/>
          <p:nvPr/>
        </p:nvSpPr>
        <p:spPr>
          <a:xfrm>
            <a:off x="0" y="0"/>
            <a:ext cx="12193200" cy="6858000"/>
          </a:xfrm>
          <a:prstGeom prst="rect">
            <a:avLst/>
          </a:prstGeom>
          <a:solidFill>
            <a:schemeClr val="lt1"/>
          </a:solidFill>
          <a:ln>
            <a:noFill/>
          </a:ln>
        </p:spPr>
        <p:txBody>
          <a:bodyPr spcFirstLastPara="1" wrap="square" lIns="72000" tIns="36000" rIns="72000" bIns="36000" anchor="ctr" anchorCtr="0">
            <a:noAutofit/>
          </a:bodyPr>
          <a:lstStyle/>
          <a:p>
            <a:pPr marL="0" marR="0" lvl="0" indent="0" algn="ctr" rtl="0">
              <a:spcBef>
                <a:spcPts val="0"/>
              </a:spcBef>
              <a:spcAft>
                <a:spcPts val="0"/>
              </a:spcAft>
              <a:buNone/>
            </a:pPr>
            <a:endParaRPr sz="2000" b="0" i="0" u="none" strike="noStrike" cap="none">
              <a:solidFill>
                <a:schemeClr val="dk1"/>
              </a:solidFill>
              <a:latin typeface="Verdana"/>
              <a:ea typeface="Verdana"/>
              <a:cs typeface="Verdana"/>
              <a:sym typeface="Verdana"/>
            </a:endParaRPr>
          </a:p>
        </p:txBody>
      </p:sp>
      <p:sp>
        <p:nvSpPr>
          <p:cNvPr id="29" name="Google Shape;29;p8"/>
          <p:cNvSpPr>
            <a:spLocks noGrp="1"/>
          </p:cNvSpPr>
          <p:nvPr>
            <p:ph type="pic" idx="2"/>
          </p:nvPr>
        </p:nvSpPr>
        <p:spPr>
          <a:xfrm>
            <a:off x="6916296" y="0"/>
            <a:ext cx="5275704" cy="6858000"/>
          </a:xfrm>
          <a:prstGeom prst="rect">
            <a:avLst/>
          </a:prstGeom>
          <a:solidFill>
            <a:srgbClr val="D8D8D8"/>
          </a:solidFill>
          <a:ln>
            <a:noFill/>
          </a:ln>
        </p:spPr>
      </p:sp>
      <p:sp>
        <p:nvSpPr>
          <p:cNvPr id="30" name="Google Shape;30;p8"/>
          <p:cNvSpPr txBox="1">
            <a:spLocks noGrp="1"/>
          </p:cNvSpPr>
          <p:nvPr>
            <p:ph type="title"/>
          </p:nvPr>
        </p:nvSpPr>
        <p:spPr>
          <a:xfrm>
            <a:off x="359999" y="360000"/>
            <a:ext cx="7587025" cy="118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Georgia"/>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8"/>
          <p:cNvSpPr txBox="1">
            <a:spLocks noGrp="1"/>
          </p:cNvSpPr>
          <p:nvPr>
            <p:ph type="body" idx="1"/>
          </p:nvPr>
        </p:nvSpPr>
        <p:spPr>
          <a:xfrm>
            <a:off x="359999" y="1547813"/>
            <a:ext cx="7185859" cy="4309018"/>
          </a:xfrm>
          <a:prstGeom prst="rect">
            <a:avLst/>
          </a:prstGeom>
          <a:noFill/>
          <a:ln>
            <a:noFill/>
          </a:ln>
        </p:spPr>
        <p:txBody>
          <a:bodyPr spcFirstLastPara="1" wrap="square" lIns="0" tIns="0" rIns="0" bIns="0" anchor="t" anchorCtr="0">
            <a:noAutofit/>
          </a:bodyPr>
          <a:lstStyle>
            <a:lvl1pPr marL="457200" lvl="0" indent="-304800" algn="l">
              <a:lnSpc>
                <a:spcPct val="100000"/>
              </a:lnSpc>
              <a:spcBef>
                <a:spcPts val="0"/>
              </a:spcBef>
              <a:spcAft>
                <a:spcPts val="0"/>
              </a:spcAft>
              <a:buClr>
                <a:schemeClr val="dk2"/>
              </a:buClr>
              <a:buSzPts val="1200"/>
              <a:buChar char="•"/>
              <a:defRPr sz="1200"/>
            </a:lvl1pPr>
            <a:lvl2pPr marL="914400" lvl="1" indent="-289560" algn="l">
              <a:lnSpc>
                <a:spcPct val="100000"/>
              </a:lnSpc>
              <a:spcBef>
                <a:spcPts val="1200"/>
              </a:spcBef>
              <a:spcAft>
                <a:spcPts val="0"/>
              </a:spcAft>
              <a:buClr>
                <a:schemeClr val="dk2"/>
              </a:buClr>
              <a:buSzPts val="960"/>
              <a:buChar char="&gt;"/>
              <a:defRPr sz="1200"/>
            </a:lvl2pPr>
            <a:lvl3pPr marL="1371600" lvl="2" indent="-289560" algn="l">
              <a:lnSpc>
                <a:spcPct val="100000"/>
              </a:lnSpc>
              <a:spcBef>
                <a:spcPts val="600"/>
              </a:spcBef>
              <a:spcAft>
                <a:spcPts val="0"/>
              </a:spcAft>
              <a:buClr>
                <a:schemeClr val="dk2"/>
              </a:buClr>
              <a:buSzPts val="960"/>
              <a:buChar char="-"/>
              <a:defRPr sz="1200"/>
            </a:lvl3pPr>
            <a:lvl4pPr marL="1828800" lvl="3" indent="-304800" algn="l">
              <a:lnSpc>
                <a:spcPct val="100000"/>
              </a:lnSpc>
              <a:spcBef>
                <a:spcPts val="600"/>
              </a:spcBef>
              <a:spcAft>
                <a:spcPts val="0"/>
              </a:spcAft>
              <a:buClr>
                <a:schemeClr val="dk2"/>
              </a:buClr>
              <a:buSzPts val="1200"/>
              <a:buChar char="​"/>
              <a:defRPr sz="1200"/>
            </a:lvl4pPr>
            <a:lvl5pPr marL="2286000" lvl="4" indent="-304800" algn="l">
              <a:lnSpc>
                <a:spcPct val="100000"/>
              </a:lnSpc>
              <a:spcBef>
                <a:spcPts val="1200"/>
              </a:spcBef>
              <a:spcAft>
                <a:spcPts val="0"/>
              </a:spcAft>
              <a:buClr>
                <a:schemeClr val="dk2"/>
              </a:buClr>
              <a:buSzPts val="1200"/>
              <a:buChar char="​"/>
              <a:defRPr sz="1200"/>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32" name="Google Shape;32;p8"/>
          <p:cNvSpPr txBox="1">
            <a:spLocks noGrp="1"/>
          </p:cNvSpPr>
          <p:nvPr>
            <p:ph type="ftr" idx="11"/>
          </p:nvPr>
        </p:nvSpPr>
        <p:spPr>
          <a:xfrm>
            <a:off x="358775" y="5496365"/>
            <a:ext cx="6616700" cy="43017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dk1"/>
              </a:buClr>
              <a:buSzPts val="1000"/>
              <a:buFont typeface="Georgia"/>
              <a:buAutoNum type="arabicPeriod"/>
              <a:defRPr b="0" i="0">
                <a:solidFill>
                  <a:schemeClr val="dk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8"/>
          <p:cNvSpPr txBox="1"/>
          <p:nvPr/>
        </p:nvSpPr>
        <p:spPr>
          <a:xfrm>
            <a:off x="11473199" y="6410597"/>
            <a:ext cx="359212" cy="180000"/>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fld id="{00000000-1234-1234-1234-123412341234}" type="slidenum">
              <a:rPr lang="en-US" sz="800" b="1" i="0" u="none" strike="noStrike" cap="none">
                <a:solidFill>
                  <a:schemeClr val="lt1"/>
                </a:solidFill>
                <a:latin typeface="Verdana"/>
                <a:ea typeface="Verdana"/>
                <a:cs typeface="Verdana"/>
                <a:sym typeface="Verdana"/>
              </a:rPr>
              <a:t>‹#›</a:t>
            </a:fld>
            <a:endParaRPr sz="800" b="1" i="0" u="none" strike="noStrike" cap="none">
              <a:solidFill>
                <a:schemeClr val="lt1"/>
              </a:solidFill>
              <a:latin typeface="Verdana"/>
              <a:ea typeface="Verdana"/>
              <a:cs typeface="Verdana"/>
              <a:sym typeface="Verdana"/>
            </a:endParaRPr>
          </a:p>
        </p:txBody>
      </p:sp>
      <p:pic>
        <p:nvPicPr>
          <p:cNvPr id="3" name="Google Shape;10;p22">
            <a:extLst>
              <a:ext uri="{FF2B5EF4-FFF2-40B4-BE49-F238E27FC236}">
                <a16:creationId xmlns:a16="http://schemas.microsoft.com/office/drawing/2014/main" id="{963DCC34-D346-6FED-9EE2-1D248A662B5D}"/>
              </a:ext>
            </a:extLst>
          </p:cNvPr>
          <p:cNvPicPr preferRelativeResize="0"/>
          <p:nvPr userDrawn="1"/>
        </p:nvPicPr>
        <p:blipFill rotWithShape="1">
          <a:blip r:embed="rId2">
            <a:alphaModFix/>
          </a:blip>
          <a:srcRect/>
          <a:stretch/>
        </p:blipFill>
        <p:spPr>
          <a:xfrm>
            <a:off x="360000" y="6067943"/>
            <a:ext cx="792000" cy="430177"/>
          </a:xfrm>
          <a:prstGeom prst="rect">
            <a:avLst/>
          </a:prstGeom>
          <a:noFill/>
          <a:ln>
            <a:noFill/>
          </a:ln>
        </p:spPr>
      </p:pic>
    </p:spTree>
    <p:extLst>
      <p:ext uri="{BB962C8B-B14F-4D97-AF65-F5344CB8AC3E}">
        <p14:creationId xmlns:p14="http://schemas.microsoft.com/office/powerpoint/2010/main" val="3177353531"/>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 Cover color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6"/>
          </a:xfrm>
          <a:prstGeom prst="rect">
            <a:avLst/>
          </a:prstGeom>
        </p:spPr>
      </p:pic>
      <p:sp>
        <p:nvSpPr>
          <p:cNvPr id="2" name="Title 1"/>
          <p:cNvSpPr>
            <a:spLocks noGrp="1"/>
          </p:cNvSpPr>
          <p:nvPr>
            <p:ph type="ctrTitle" hasCustomPrompt="1"/>
          </p:nvPr>
        </p:nvSpPr>
        <p:spPr bwMode="white">
          <a:xfrm>
            <a:off x="359997" y="1360800"/>
            <a:ext cx="7588800" cy="3553200"/>
          </a:xfrm>
          <a:noFill/>
        </p:spPr>
        <p:txBody>
          <a:bodyPr anchor="ctr" anchorCtr="0"/>
          <a:lstStyle>
            <a:lvl1pPr algn="l">
              <a:lnSpc>
                <a:spcPct val="83000"/>
              </a:lnSpc>
              <a:defRPr sz="5400">
                <a:solidFill>
                  <a:schemeClr val="tx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359998"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tx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pic>
        <p:nvPicPr>
          <p:cNvPr id="8" name="Graphic 7">
            <a:extLst>
              <a:ext uri="{FF2B5EF4-FFF2-40B4-BE49-F238E27FC236}">
                <a16:creationId xmlns:a16="http://schemas.microsoft.com/office/drawing/2014/main" id="{A3D4C07C-475D-BBF4-8837-AAE788DBE14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00801" y="0"/>
            <a:ext cx="2692400" cy="6858000"/>
          </a:xfrm>
          <a:prstGeom prst="rect">
            <a:avLst/>
          </a:prstGeom>
        </p:spPr>
      </p:pic>
      <p:sp>
        <p:nvSpPr>
          <p:cNvPr id="9" name="Rectangle 8">
            <a:extLst>
              <a:ext uri="{FF2B5EF4-FFF2-40B4-BE49-F238E27FC236}">
                <a16:creationId xmlns:a16="http://schemas.microsoft.com/office/drawing/2014/main" id="{6AD0FA03-4C92-B8A6-921E-538D636C6312}"/>
              </a:ext>
            </a:extLst>
          </p:cNvPr>
          <p:cNvSpPr/>
          <p:nvPr userDrawn="1"/>
        </p:nvSpPr>
        <p:spPr>
          <a:xfrm>
            <a:off x="263643" y="6564240"/>
            <a:ext cx="5760976" cy="215444"/>
          </a:xfrm>
          <a:prstGeom prst="rect">
            <a:avLst/>
          </a:prstGeom>
        </p:spPr>
        <p:txBody>
          <a:bodyPr wrap="square">
            <a:spAutoFit/>
          </a:bodyPr>
          <a:lstStyle/>
          <a:p>
            <a:pPr defTabSz="456766" fontAlgn="base">
              <a:spcBef>
                <a:spcPct val="0"/>
              </a:spcBef>
              <a:spcAft>
                <a:spcPct val="0"/>
              </a:spcAft>
            </a:pPr>
            <a:r>
              <a:rPr lang="en-US" sz="800" b="1" dirty="0">
                <a:cs typeface="Arial" charset="0"/>
              </a:rPr>
              <a:t>Offered by Cigna Health and Life Insurance Company, or its affiliates.</a:t>
            </a:r>
          </a:p>
        </p:txBody>
      </p:sp>
    </p:spTree>
    <p:extLst>
      <p:ext uri="{BB962C8B-B14F-4D97-AF65-F5344CB8AC3E}">
        <p14:creationId xmlns:p14="http://schemas.microsoft.com/office/powerpoint/2010/main" val="176526664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3_Five Content-Icons">
  <p:cSld name="4_Five Content-Icons">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360000" y="360000"/>
            <a:ext cx="11473200" cy="118800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accent1"/>
              </a:buClr>
              <a:buSzPts val="3000"/>
              <a:buFont typeface="Georgia"/>
              <a:buNone/>
              <a:defRPr sz="3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9"/>
          <p:cNvSpPr txBox="1">
            <a:spLocks noGrp="1"/>
          </p:cNvSpPr>
          <p:nvPr>
            <p:ph type="body" idx="1"/>
          </p:nvPr>
        </p:nvSpPr>
        <p:spPr>
          <a:xfrm>
            <a:off x="1864080" y="2067579"/>
            <a:ext cx="2715710" cy="15305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39" name="Google Shape;39;p9"/>
          <p:cNvSpPr txBox="1">
            <a:spLocks noGrp="1"/>
          </p:cNvSpPr>
          <p:nvPr>
            <p:ph type="sldNum" idx="12"/>
          </p:nvPr>
        </p:nvSpPr>
        <p:spPr>
          <a:xfrm>
            <a:off x="11473199" y="6410597"/>
            <a:ext cx="359212" cy="180000"/>
          </a:xfrm>
          <a:prstGeom prst="rect">
            <a:avLst/>
          </a:prstGeom>
          <a:noFill/>
          <a:ln>
            <a:noFill/>
          </a:ln>
        </p:spPr>
        <p:txBody>
          <a:bodyPr spcFirstLastPara="1" wrap="square" lIns="0" tIns="0" rIns="0" bIns="0" anchor="b" anchorCtr="0">
            <a:noAutofit/>
          </a:bodyPr>
          <a:lstStyle>
            <a:lvl1pPr marL="0" lvl="0" indent="0" algn="r">
              <a:spcBef>
                <a:spcPts val="0"/>
              </a:spcBef>
              <a:buNone/>
              <a:defRPr sz="800" b="1" i="0" u="none" strike="noStrike" cap="none">
                <a:solidFill>
                  <a:schemeClr val="accent1"/>
                </a:solidFill>
                <a:latin typeface="Verdana"/>
                <a:ea typeface="Verdana"/>
                <a:cs typeface="Verdana"/>
                <a:sym typeface="Verdana"/>
              </a:defRPr>
            </a:lvl1pPr>
            <a:lvl2pPr marL="0" lvl="1" indent="0" algn="r">
              <a:spcBef>
                <a:spcPts val="0"/>
              </a:spcBef>
              <a:buNone/>
              <a:defRPr sz="800" b="1" i="0" u="none" strike="noStrike" cap="none">
                <a:solidFill>
                  <a:schemeClr val="accent1"/>
                </a:solidFill>
                <a:latin typeface="Verdana"/>
                <a:ea typeface="Verdana"/>
                <a:cs typeface="Verdana"/>
                <a:sym typeface="Verdana"/>
              </a:defRPr>
            </a:lvl2pPr>
            <a:lvl3pPr marL="0" lvl="2" indent="0" algn="r">
              <a:spcBef>
                <a:spcPts val="0"/>
              </a:spcBef>
              <a:buNone/>
              <a:defRPr sz="800" b="1" i="0" u="none" strike="noStrike" cap="none">
                <a:solidFill>
                  <a:schemeClr val="accent1"/>
                </a:solidFill>
                <a:latin typeface="Verdana"/>
                <a:ea typeface="Verdana"/>
                <a:cs typeface="Verdana"/>
                <a:sym typeface="Verdana"/>
              </a:defRPr>
            </a:lvl3pPr>
            <a:lvl4pPr marL="0" lvl="3" indent="0" algn="r">
              <a:spcBef>
                <a:spcPts val="0"/>
              </a:spcBef>
              <a:buNone/>
              <a:defRPr sz="800" b="1" i="0" u="none" strike="noStrike" cap="none">
                <a:solidFill>
                  <a:schemeClr val="accent1"/>
                </a:solidFill>
                <a:latin typeface="Verdana"/>
                <a:ea typeface="Verdana"/>
                <a:cs typeface="Verdana"/>
                <a:sym typeface="Verdana"/>
              </a:defRPr>
            </a:lvl4pPr>
            <a:lvl5pPr marL="0" lvl="4" indent="0" algn="r">
              <a:spcBef>
                <a:spcPts val="0"/>
              </a:spcBef>
              <a:buNone/>
              <a:defRPr sz="800" b="1" i="0" u="none" strike="noStrike" cap="none">
                <a:solidFill>
                  <a:schemeClr val="accent1"/>
                </a:solidFill>
                <a:latin typeface="Verdana"/>
                <a:ea typeface="Verdana"/>
                <a:cs typeface="Verdana"/>
                <a:sym typeface="Verdana"/>
              </a:defRPr>
            </a:lvl5pPr>
            <a:lvl6pPr marL="0" lvl="5" indent="0" algn="r">
              <a:spcBef>
                <a:spcPts val="0"/>
              </a:spcBef>
              <a:buNone/>
              <a:defRPr sz="800" b="1" i="0" u="none" strike="noStrike" cap="none">
                <a:solidFill>
                  <a:schemeClr val="accent1"/>
                </a:solidFill>
                <a:latin typeface="Verdana"/>
                <a:ea typeface="Verdana"/>
                <a:cs typeface="Verdana"/>
                <a:sym typeface="Verdana"/>
              </a:defRPr>
            </a:lvl6pPr>
            <a:lvl7pPr marL="0" lvl="6" indent="0" algn="r">
              <a:spcBef>
                <a:spcPts val="0"/>
              </a:spcBef>
              <a:buNone/>
              <a:defRPr sz="800" b="1" i="0" u="none" strike="noStrike" cap="none">
                <a:solidFill>
                  <a:schemeClr val="accent1"/>
                </a:solidFill>
                <a:latin typeface="Verdana"/>
                <a:ea typeface="Verdana"/>
                <a:cs typeface="Verdana"/>
                <a:sym typeface="Verdana"/>
              </a:defRPr>
            </a:lvl7pPr>
            <a:lvl8pPr marL="0" lvl="7" indent="0" algn="r">
              <a:spcBef>
                <a:spcPts val="0"/>
              </a:spcBef>
              <a:buNone/>
              <a:defRPr sz="800" b="1" i="0" u="none" strike="noStrike" cap="none">
                <a:solidFill>
                  <a:schemeClr val="accent1"/>
                </a:solidFill>
                <a:latin typeface="Verdana"/>
                <a:ea typeface="Verdana"/>
                <a:cs typeface="Verdana"/>
                <a:sym typeface="Verdana"/>
              </a:defRPr>
            </a:lvl8pPr>
            <a:lvl9pPr marL="0" lvl="8" indent="0" algn="r">
              <a:spcBef>
                <a:spcPts val="0"/>
              </a:spcBef>
              <a:buNone/>
              <a:defRPr sz="800" b="1" i="0" u="none" strike="noStrike" cap="none">
                <a:solidFill>
                  <a:schemeClr val="accen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9"/>
          <p:cNvSpPr txBox="1">
            <a:spLocks noGrp="1"/>
          </p:cNvSpPr>
          <p:nvPr>
            <p:ph type="ftr" idx="11"/>
          </p:nvPr>
        </p:nvSpPr>
        <p:spPr>
          <a:xfrm>
            <a:off x="1517716" y="6100997"/>
            <a:ext cx="9935606" cy="365909"/>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0" b="0" i="0">
                <a:solidFill>
                  <a:schemeClr val="dk1"/>
                </a:solidFill>
                <a:latin typeface="Arial Narrow"/>
                <a:ea typeface="Arial Narrow"/>
                <a:cs typeface="Arial Narrow"/>
                <a:sym typeface="Arial Narrow"/>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9"/>
          <p:cNvSpPr txBox="1">
            <a:spLocks noGrp="1"/>
          </p:cNvSpPr>
          <p:nvPr>
            <p:ph type="body" idx="2"/>
          </p:nvPr>
        </p:nvSpPr>
        <p:spPr>
          <a:xfrm>
            <a:off x="4819790" y="2071255"/>
            <a:ext cx="2715710" cy="15305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42" name="Google Shape;42;p9"/>
          <p:cNvSpPr txBox="1">
            <a:spLocks noGrp="1"/>
          </p:cNvSpPr>
          <p:nvPr>
            <p:ph type="body" idx="3"/>
          </p:nvPr>
        </p:nvSpPr>
        <p:spPr>
          <a:xfrm>
            <a:off x="7775500" y="2071255"/>
            <a:ext cx="2715710" cy="15305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43" name="Google Shape;43;p9"/>
          <p:cNvSpPr txBox="1">
            <a:spLocks noGrp="1"/>
          </p:cNvSpPr>
          <p:nvPr>
            <p:ph type="body" idx="4"/>
          </p:nvPr>
        </p:nvSpPr>
        <p:spPr>
          <a:xfrm>
            <a:off x="3332662" y="3896378"/>
            <a:ext cx="2715710" cy="15305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
        <p:nvSpPr>
          <p:cNvPr id="44" name="Google Shape;44;p9"/>
          <p:cNvSpPr txBox="1">
            <a:spLocks noGrp="1"/>
          </p:cNvSpPr>
          <p:nvPr>
            <p:ph type="body" idx="5"/>
          </p:nvPr>
        </p:nvSpPr>
        <p:spPr>
          <a:xfrm>
            <a:off x="6288372" y="3900054"/>
            <a:ext cx="2715710" cy="1530502"/>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2"/>
              </a:buClr>
              <a:buSzPts val="1400"/>
              <a:buNone/>
              <a:defRPr sz="1400"/>
            </a:lvl1pPr>
            <a:lvl2pPr marL="914400" lvl="1" indent="-320040" algn="l">
              <a:lnSpc>
                <a:spcPct val="100000"/>
              </a:lnSpc>
              <a:spcBef>
                <a:spcPts val="600"/>
              </a:spcBef>
              <a:spcAft>
                <a:spcPts val="0"/>
              </a:spcAft>
              <a:buClr>
                <a:schemeClr val="dk2"/>
              </a:buClr>
              <a:buSzPts val="1440"/>
              <a:buChar char="&gt;"/>
              <a:defRPr/>
            </a:lvl2pPr>
            <a:lvl3pPr marL="1371600" lvl="2" indent="-320039" algn="l">
              <a:lnSpc>
                <a:spcPct val="100000"/>
              </a:lnSpc>
              <a:spcBef>
                <a:spcPts val="600"/>
              </a:spcBef>
              <a:spcAft>
                <a:spcPts val="0"/>
              </a:spcAft>
              <a:buClr>
                <a:schemeClr val="dk2"/>
              </a:buClr>
              <a:buSzPts val="1440"/>
              <a:buChar char="-"/>
              <a:defRPr/>
            </a:lvl3pPr>
            <a:lvl4pPr marL="1828800" lvl="3" indent="-342900" algn="l">
              <a:lnSpc>
                <a:spcPct val="100000"/>
              </a:lnSpc>
              <a:spcBef>
                <a:spcPts val="600"/>
              </a:spcBef>
              <a:spcAft>
                <a:spcPts val="0"/>
              </a:spcAft>
              <a:buClr>
                <a:schemeClr val="dk2"/>
              </a:buClr>
              <a:buSzPts val="1800"/>
              <a:buChar char="​"/>
              <a:defRPr/>
            </a:lvl4pPr>
            <a:lvl5pPr marL="2286000" lvl="4" indent="-330200" algn="l">
              <a:lnSpc>
                <a:spcPct val="100000"/>
              </a:lnSpc>
              <a:spcBef>
                <a:spcPts val="1200"/>
              </a:spcBef>
              <a:spcAft>
                <a:spcPts val="0"/>
              </a:spcAft>
              <a:buClr>
                <a:schemeClr val="dk2"/>
              </a:buClr>
              <a:buSzPts val="1600"/>
              <a:buChar char="​"/>
              <a:defRPr/>
            </a:lvl5pPr>
            <a:lvl6pPr marL="2743200" lvl="5" indent="-342900" algn="l">
              <a:lnSpc>
                <a:spcPct val="120000"/>
              </a:lnSpc>
              <a:spcBef>
                <a:spcPts val="1200"/>
              </a:spcBef>
              <a:spcAft>
                <a:spcPts val="0"/>
              </a:spcAft>
              <a:buClr>
                <a:schemeClr val="dk2"/>
              </a:buClr>
              <a:buSzPts val="1800"/>
              <a:buChar char="•"/>
              <a:defRPr/>
            </a:lvl6pPr>
            <a:lvl7pPr marL="3200400" lvl="6" indent="-342900" algn="l">
              <a:lnSpc>
                <a:spcPct val="120000"/>
              </a:lnSpc>
              <a:spcBef>
                <a:spcPts val="600"/>
              </a:spcBef>
              <a:spcAft>
                <a:spcPts val="0"/>
              </a:spcAft>
              <a:buClr>
                <a:schemeClr val="dk2"/>
              </a:buClr>
              <a:buSzPts val="1800"/>
              <a:buChar char="​"/>
              <a:defRPr/>
            </a:lvl7pPr>
            <a:lvl8pPr marL="3657600" lvl="7" indent="-342900" algn="l">
              <a:lnSpc>
                <a:spcPct val="120000"/>
              </a:lnSpc>
              <a:spcBef>
                <a:spcPts val="600"/>
              </a:spcBef>
              <a:spcAft>
                <a:spcPts val="0"/>
              </a:spcAft>
              <a:buClr>
                <a:schemeClr val="dk2"/>
              </a:buClr>
              <a:buSzPts val="1800"/>
              <a:buChar char="​"/>
              <a:defRPr/>
            </a:lvl8pPr>
            <a:lvl9pPr marL="4114800" lvl="8" indent="-342900" algn="l">
              <a:lnSpc>
                <a:spcPct val="90000"/>
              </a:lnSpc>
              <a:spcBef>
                <a:spcPts val="1200"/>
              </a:spcBef>
              <a:spcAft>
                <a:spcPts val="0"/>
              </a:spcAft>
              <a:buClr>
                <a:schemeClr val="accent1"/>
              </a:buClr>
              <a:buSzPts val="1800"/>
              <a:buChar char="​"/>
              <a:defRPr/>
            </a:lvl9pPr>
          </a:lstStyle>
          <a:p>
            <a:endParaRPr/>
          </a:p>
        </p:txBody>
      </p:sp>
    </p:spTree>
    <p:extLst>
      <p:ext uri="{BB962C8B-B14F-4D97-AF65-F5344CB8AC3E}">
        <p14:creationId xmlns:p14="http://schemas.microsoft.com/office/powerpoint/2010/main" val="2472618272"/>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A. Text and Picture">
    <p:spTree>
      <p:nvGrpSpPr>
        <p:cNvPr id="1" name=""/>
        <p:cNvGrpSpPr/>
        <p:nvPr/>
      </p:nvGrpSpPr>
      <p:grpSpPr>
        <a:xfrm>
          <a:off x="0" y="0"/>
          <a:ext cx="0" cy="0"/>
          <a:chOff x="0" y="0"/>
          <a:chExt cx="0" cy="0"/>
        </a:xfrm>
      </p:grpSpPr>
      <p:sp>
        <p:nvSpPr>
          <p:cNvPr id="13" name="Background">
            <a:extLst>
              <a:ext uri="{FF2B5EF4-FFF2-40B4-BE49-F238E27FC236}">
                <a16:creationId xmlns:a16="http://schemas.microsoft.com/office/drawing/2014/main" id="{D35C833D-5972-BF57-2BA3-C9E867EBC13B}"/>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a:solidFill>
                <a:schemeClr val="tx1"/>
              </a:solidFill>
            </a:endParaRPr>
          </a:p>
        </p:txBody>
      </p:sp>
      <p:sp>
        <p:nvSpPr>
          <p:cNvPr id="8" name="Picture Placeholder 7">
            <a:extLst>
              <a:ext uri="{FF2B5EF4-FFF2-40B4-BE49-F238E27FC236}">
                <a16:creationId xmlns:a16="http://schemas.microsoft.com/office/drawing/2014/main" id="{314BBCB7-6016-D10F-D5F5-F35E9DF7AD19}"/>
              </a:ext>
            </a:extLst>
          </p:cNvPr>
          <p:cNvSpPr>
            <a:spLocks noGrp="1"/>
          </p:cNvSpPr>
          <p:nvPr>
            <p:ph type="pic" sz="quarter" idx="14" hasCustomPrompt="1"/>
          </p:nvPr>
        </p:nvSpPr>
        <p:spPr>
          <a:xfrm>
            <a:off x="8916988" y="0"/>
            <a:ext cx="3284174" cy="6858000"/>
          </a:xfrm>
          <a:prstGeom prst="round2DiagRect">
            <a:avLst/>
          </a:prstGeom>
          <a:solidFill>
            <a:schemeClr val="bg1">
              <a:lumMod val="85000"/>
            </a:schemeClr>
          </a:solidFill>
        </p:spPr>
        <p:txBody>
          <a:bodyPr anchor="ctr"/>
          <a:lstStyle>
            <a:lvl1pPr marL="0" indent="0" algn="ctr">
              <a:buNone/>
              <a:defRPr sz="1400">
                <a:solidFill>
                  <a:schemeClr val="tx1"/>
                </a:solidFill>
              </a:defRPr>
            </a:lvl1pPr>
          </a:lstStyle>
          <a:p>
            <a:r>
              <a:rPr lang="en-US" dirty="0"/>
              <a:t>Click icon to insert picture</a:t>
            </a:r>
          </a:p>
        </p:txBody>
      </p:sp>
      <p:sp>
        <p:nvSpPr>
          <p:cNvPr id="2" name="Title 1">
            <a:extLst>
              <a:ext uri="{FF2B5EF4-FFF2-40B4-BE49-F238E27FC236}">
                <a16:creationId xmlns:a16="http://schemas.microsoft.com/office/drawing/2014/main" id="{7A0AB066-265C-B73A-A4F8-335B2D5DFB48}"/>
              </a:ext>
            </a:extLst>
          </p:cNvPr>
          <p:cNvSpPr>
            <a:spLocks noGrp="1"/>
          </p:cNvSpPr>
          <p:nvPr>
            <p:ph type="title" hasCustomPrompt="1"/>
          </p:nvPr>
        </p:nvSpPr>
        <p:spPr>
          <a:xfrm>
            <a:off x="360000" y="360000"/>
            <a:ext cx="8276000" cy="1188000"/>
          </a:xfrm>
        </p:spPr>
        <p:txBody>
          <a:bodyPr/>
          <a:lstStyle/>
          <a:p>
            <a:r>
              <a:rPr lang="en-US" dirty="0"/>
              <a:t>Click to add title</a:t>
            </a:r>
            <a:endParaRPr lang="en-US"/>
          </a:p>
        </p:txBody>
      </p:sp>
      <p:sp>
        <p:nvSpPr>
          <p:cNvPr id="7" name="Content Placeholder 6">
            <a:extLst>
              <a:ext uri="{FF2B5EF4-FFF2-40B4-BE49-F238E27FC236}">
                <a16:creationId xmlns:a16="http://schemas.microsoft.com/office/drawing/2014/main" id="{D7FACA5C-F2B6-2F2B-EB7F-13BB200FF8AB}"/>
              </a:ext>
            </a:extLst>
          </p:cNvPr>
          <p:cNvSpPr>
            <a:spLocks noGrp="1"/>
          </p:cNvSpPr>
          <p:nvPr>
            <p:ph sz="quarter" idx="13" hasCustomPrompt="1"/>
          </p:nvPr>
        </p:nvSpPr>
        <p:spPr>
          <a:xfrm>
            <a:off x="360000" y="1548000"/>
            <a:ext cx="8276000" cy="437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vl6pPr>
              <a:defRPr>
                <a:solidFill>
                  <a:schemeClr val="bg2"/>
                </a:solidFill>
              </a:defRPr>
            </a:lvl6pPr>
            <a:lvl7pPr>
              <a:defRPr>
                <a:solidFill>
                  <a:schemeClr val="bg2"/>
                </a:solidFill>
              </a:defRPr>
            </a:lvl7pPr>
            <a:lvl8pPr>
              <a:defRPr>
                <a:solidFill>
                  <a:schemeClr val="bg2"/>
                </a:solidFill>
              </a:defRPr>
            </a:lvl8pPr>
            <a:lvl9pPr>
              <a:defRPr>
                <a:solidFill>
                  <a:schemeClr val="bg2"/>
                </a:solidFill>
              </a:defRPr>
            </a:lvl9pPr>
          </a:lstStyle>
          <a:p>
            <a:pPr lvl="0"/>
            <a:r>
              <a:rPr lang="en-US" noProof="0" dirty="0"/>
              <a:t>Click to add text                                                                                                                                Enter &amp; TAB to view next text style                                                                                                           SHIFT+TAB to view previous text style</a:t>
            </a:r>
            <a:endParaRPr lang="en-US" dirty="0"/>
          </a:p>
          <a:p>
            <a:pPr lvl="1"/>
            <a:r>
              <a:rPr lang="en-US" noProof="0" dirty="0"/>
              <a:t>Second level</a:t>
            </a:r>
            <a:endParaRPr lang="en-US" dirty="0"/>
          </a:p>
          <a:p>
            <a:pPr lvl="2"/>
            <a:r>
              <a:rPr lang="en-US" noProof="0" dirty="0"/>
              <a:t>Third level</a:t>
            </a:r>
            <a:endParaRPr lang="en-US" dirty="0"/>
          </a:p>
          <a:p>
            <a:pPr lvl="3"/>
            <a:r>
              <a:rPr lang="en-US" noProof="0" dirty="0"/>
              <a:t>Fourth level</a:t>
            </a:r>
            <a:endParaRPr lang="en-US" dirty="0"/>
          </a:p>
          <a:p>
            <a:pPr lvl="4"/>
            <a:r>
              <a:rPr lang="en-US" noProof="0" dirty="0"/>
              <a:t>Fifth level</a:t>
            </a:r>
            <a:endParaRPr lang="en-US" dirty="0"/>
          </a:p>
          <a:p>
            <a:pPr lvl="5"/>
            <a:r>
              <a:rPr lang="en-US" noProof="0" dirty="0"/>
              <a:t>6</a:t>
            </a:r>
            <a:endParaRPr lang="en-US" dirty="0"/>
          </a:p>
          <a:p>
            <a:pPr lvl="6"/>
            <a:r>
              <a:rPr lang="en-US" noProof="0" dirty="0"/>
              <a:t>7</a:t>
            </a:r>
            <a:endParaRPr lang="en-US" dirty="0"/>
          </a:p>
          <a:p>
            <a:pPr lvl="7"/>
            <a:r>
              <a:rPr lang="en-US" noProof="0" dirty="0"/>
              <a:t>8</a:t>
            </a:r>
            <a:endParaRPr lang="en-US" dirty="0"/>
          </a:p>
          <a:p>
            <a:pPr lvl="8"/>
            <a:r>
              <a:rPr lang="en-US" noProof="0" dirty="0"/>
              <a:t>9</a:t>
            </a:r>
            <a:endParaRPr lang="en-US" dirty="0"/>
          </a:p>
        </p:txBody>
      </p:sp>
      <p:sp>
        <p:nvSpPr>
          <p:cNvPr id="11" name="Slide Number Placeholder 8">
            <a:extLst>
              <a:ext uri="{FF2B5EF4-FFF2-40B4-BE49-F238E27FC236}">
                <a16:creationId xmlns:a16="http://schemas.microsoft.com/office/drawing/2014/main" id="{66FABB91-86EF-E472-1BD1-C0F1938DFD03}"/>
              </a:ext>
            </a:extLst>
          </p:cNvPr>
          <p:cNvSpPr>
            <a:spLocks noGrp="1"/>
          </p:cNvSpPr>
          <p:nvPr>
            <p:ph type="sldNum" sz="quarter" idx="12"/>
          </p:nvPr>
        </p:nvSpPr>
        <p:spPr bwMode="white">
          <a:xfrm>
            <a:off x="11473199" y="6397512"/>
            <a:ext cx="359212" cy="180000"/>
          </a:xfrm>
        </p:spPr>
        <p:txBody>
          <a:bodyPr/>
          <a:lstStyle>
            <a:lvl1pPr>
              <a:defRPr>
                <a:solidFill>
                  <a:schemeClr val="tx2"/>
                </a:solidFill>
              </a:defRPr>
            </a:lvl1pPr>
          </a:lstStyle>
          <a:p>
            <a:fld id="{23AA811B-2EBD-4900-905E-5BE206449611}" type="slidenum">
              <a:rPr lang="en-US" smtClean="0"/>
              <a:pPr/>
              <a:t>‹#›</a:t>
            </a:fld>
            <a:endParaRPr lang="en-US" dirty="0"/>
          </a:p>
        </p:txBody>
      </p:sp>
      <p:pic>
        <p:nvPicPr>
          <p:cNvPr id="14" name="Logo">
            <a:extLst>
              <a:ext uri="{FF2B5EF4-FFF2-40B4-BE49-F238E27FC236}">
                <a16:creationId xmlns:a16="http://schemas.microsoft.com/office/drawing/2014/main" id="{B1DCB49B-946F-56F7-A450-C879403589AB}"/>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47455"/>
            <a:ext cx="792000" cy="430177"/>
          </a:xfrm>
          <a:prstGeom prst="rect">
            <a:avLst/>
          </a:prstGeom>
        </p:spPr>
      </p:pic>
      <p:sp>
        <p:nvSpPr>
          <p:cNvPr id="5" name="Footer Placeholder 40">
            <a:extLst>
              <a:ext uri="{FF2B5EF4-FFF2-40B4-BE49-F238E27FC236}">
                <a16:creationId xmlns:a16="http://schemas.microsoft.com/office/drawing/2014/main" id="{0D6F9D5A-D622-E67C-E329-439D1D3E38FB}"/>
              </a:ext>
            </a:extLst>
          </p:cNvPr>
          <p:cNvSpPr>
            <a:spLocks noGrp="1"/>
          </p:cNvSpPr>
          <p:nvPr>
            <p:ph type="ftr" sz="quarter" idx="3"/>
          </p:nvPr>
        </p:nvSpPr>
        <p:spPr>
          <a:xfrm>
            <a:off x="2122487" y="6001414"/>
            <a:ext cx="6510247" cy="276724"/>
          </a:xfrm>
          <a:prstGeom prst="rect">
            <a:avLst/>
          </a:prstGeom>
        </p:spPr>
        <p:txBody>
          <a:bodyPr vert="horz" lIns="0" tIns="0" rIns="0" bIns="0" rtlCol="0" anchor="b" anchorCtr="0"/>
          <a:lstStyle>
            <a:lvl1pPr algn="r">
              <a:defRPr sz="1000" b="0" i="0">
                <a:solidFill>
                  <a:srgbClr val="A6A6A6"/>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985880185"/>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5">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2_FourContent-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6AEB5-52F0-4660-8F42-9D54730AF814}"/>
              </a:ext>
            </a:extLst>
          </p:cNvPr>
          <p:cNvSpPr>
            <a:spLocks noGrp="1"/>
          </p:cNvSpPr>
          <p:nvPr>
            <p:ph type="title" hasCustomPrompt="1"/>
          </p:nvPr>
        </p:nvSpPr>
        <p:spPr>
          <a:xfrm>
            <a:off x="360000" y="360000"/>
            <a:ext cx="11473200" cy="1188000"/>
          </a:xfrm>
        </p:spPr>
        <p:txBody>
          <a:bodyPr/>
          <a:lstStyle>
            <a:lvl1pPr>
              <a:defRPr sz="3000"/>
            </a:lvl1pPr>
          </a:lstStyle>
          <a:p>
            <a:r>
              <a:rPr lang="en-US" dirty="0"/>
              <a:t>Click to add title</a:t>
            </a:r>
          </a:p>
        </p:txBody>
      </p:sp>
      <p:sp>
        <p:nvSpPr>
          <p:cNvPr id="3" name="Content Placeholder 2"/>
          <p:cNvSpPr>
            <a:spLocks noGrp="1"/>
          </p:cNvSpPr>
          <p:nvPr>
            <p:ph idx="1" hasCustomPrompt="1"/>
          </p:nvPr>
        </p:nvSpPr>
        <p:spPr>
          <a:xfrm>
            <a:off x="360000" y="2843858"/>
            <a:ext cx="2715710" cy="1961281"/>
          </a:xfrm>
        </p:spPr>
        <p:txBody>
          <a:bodyPr/>
          <a:lstStyle>
            <a:lvl1pPr marL="0" indent="0">
              <a:buNone/>
              <a:defRPr sz="1400"/>
            </a:lvl1pPr>
            <a:lvl5pPr>
              <a:defRPr/>
            </a:lvl5pPr>
          </a:lstStyle>
          <a:p>
            <a:pPr lvl="0"/>
            <a:r>
              <a:rPr lang="en-US" noProof="0" dirty="0"/>
              <a:t>Click to add text</a:t>
            </a:r>
          </a:p>
        </p:txBody>
      </p:sp>
      <p:sp>
        <p:nvSpPr>
          <p:cNvPr id="5" name="Slide Number Placeholder 8">
            <a:extLst>
              <a:ext uri="{FF2B5EF4-FFF2-40B4-BE49-F238E27FC236}">
                <a16:creationId xmlns:a16="http://schemas.microsoft.com/office/drawing/2014/main" id="{866411C6-3E03-E915-0878-7828626262EC}"/>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6" name="Footer Placeholder 40">
            <a:extLst>
              <a:ext uri="{FF2B5EF4-FFF2-40B4-BE49-F238E27FC236}">
                <a16:creationId xmlns:a16="http://schemas.microsoft.com/office/drawing/2014/main" id="{8BA3EF31-569A-2ECD-6537-56351937CBB9}"/>
              </a:ext>
            </a:extLst>
          </p:cNvPr>
          <p:cNvSpPr>
            <a:spLocks noGrp="1"/>
          </p:cNvSpPr>
          <p:nvPr>
            <p:ph type="ftr" sz="quarter" idx="3"/>
          </p:nvPr>
        </p:nvSpPr>
        <p:spPr>
          <a:xfrm>
            <a:off x="1517716" y="6100997"/>
            <a:ext cx="9935606" cy="365909"/>
          </a:xfrm>
          <a:prstGeom prst="rect">
            <a:avLst/>
          </a:prstGeom>
        </p:spPr>
        <p:txBody>
          <a:bodyPr vert="horz" lIns="0" tIns="0" rIns="0" bIns="0" rtlCol="0" anchor="b" anchorCtr="0"/>
          <a:lstStyle>
            <a:lvl1pPr algn="l">
              <a:defRPr sz="1000" b="0" i="0">
                <a:solidFill>
                  <a:schemeClr val="tx1"/>
                </a:solidFill>
                <a:latin typeface="Arial Narrow" panose="020B0604020202020204" pitchFamily="34" charset="0"/>
                <a:cs typeface="Arial Narrow" panose="020B0604020202020204" pitchFamily="34" charset="0"/>
              </a:defRPr>
            </a:lvl1pPr>
          </a:lstStyle>
          <a:p>
            <a:endParaRPr lang="en-US" dirty="0"/>
          </a:p>
        </p:txBody>
      </p:sp>
      <p:sp>
        <p:nvSpPr>
          <p:cNvPr id="7" name="Content Placeholder 2">
            <a:extLst>
              <a:ext uri="{FF2B5EF4-FFF2-40B4-BE49-F238E27FC236}">
                <a16:creationId xmlns:a16="http://schemas.microsoft.com/office/drawing/2014/main" id="{9FBE57E3-4AB6-9201-DA4E-89C4703F5416}"/>
              </a:ext>
            </a:extLst>
          </p:cNvPr>
          <p:cNvSpPr>
            <a:spLocks noGrp="1"/>
          </p:cNvSpPr>
          <p:nvPr>
            <p:ph idx="10" hasCustomPrompt="1"/>
          </p:nvPr>
        </p:nvSpPr>
        <p:spPr>
          <a:xfrm>
            <a:off x="3315710" y="2847534"/>
            <a:ext cx="2715710" cy="1961281"/>
          </a:xfrm>
        </p:spPr>
        <p:txBody>
          <a:bodyPr/>
          <a:lstStyle>
            <a:lvl1pPr marL="0" indent="0">
              <a:buNone/>
              <a:defRPr sz="1400"/>
            </a:lvl1pPr>
            <a:lvl5pPr>
              <a:defRPr/>
            </a:lvl5pPr>
          </a:lstStyle>
          <a:p>
            <a:pPr lvl="0"/>
            <a:r>
              <a:rPr lang="en-US" noProof="0" dirty="0"/>
              <a:t>Click to add text</a:t>
            </a:r>
          </a:p>
        </p:txBody>
      </p:sp>
      <p:sp>
        <p:nvSpPr>
          <p:cNvPr id="8" name="Content Placeholder 2">
            <a:extLst>
              <a:ext uri="{FF2B5EF4-FFF2-40B4-BE49-F238E27FC236}">
                <a16:creationId xmlns:a16="http://schemas.microsoft.com/office/drawing/2014/main" id="{2C7ABBE9-56B8-0AE6-308A-123E2A9B09D5}"/>
              </a:ext>
            </a:extLst>
          </p:cNvPr>
          <p:cNvSpPr>
            <a:spLocks noGrp="1"/>
          </p:cNvSpPr>
          <p:nvPr>
            <p:ph idx="11" hasCustomPrompt="1"/>
          </p:nvPr>
        </p:nvSpPr>
        <p:spPr>
          <a:xfrm>
            <a:off x="6271420" y="2847534"/>
            <a:ext cx="2715710" cy="1961281"/>
          </a:xfrm>
        </p:spPr>
        <p:txBody>
          <a:bodyPr/>
          <a:lstStyle>
            <a:lvl1pPr marL="0" indent="0">
              <a:buNone/>
              <a:defRPr sz="1400"/>
            </a:lvl1pPr>
            <a:lvl5pPr>
              <a:defRPr/>
            </a:lvl5pPr>
          </a:lstStyle>
          <a:p>
            <a:pPr lvl="0"/>
            <a:r>
              <a:rPr lang="en-US" noProof="0" dirty="0"/>
              <a:t>Click to add text</a:t>
            </a:r>
          </a:p>
        </p:txBody>
      </p:sp>
      <p:sp>
        <p:nvSpPr>
          <p:cNvPr id="9" name="Content Placeholder 2">
            <a:extLst>
              <a:ext uri="{FF2B5EF4-FFF2-40B4-BE49-F238E27FC236}">
                <a16:creationId xmlns:a16="http://schemas.microsoft.com/office/drawing/2014/main" id="{AAB7E52A-30A0-20D8-E955-9FB9C8FC96F8}"/>
              </a:ext>
            </a:extLst>
          </p:cNvPr>
          <p:cNvSpPr>
            <a:spLocks noGrp="1"/>
          </p:cNvSpPr>
          <p:nvPr>
            <p:ph idx="12" hasCustomPrompt="1"/>
          </p:nvPr>
        </p:nvSpPr>
        <p:spPr>
          <a:xfrm>
            <a:off x="9227129" y="2843858"/>
            <a:ext cx="2715710" cy="1961281"/>
          </a:xfrm>
        </p:spPr>
        <p:txBody>
          <a:bodyPr/>
          <a:lstStyle>
            <a:lvl1pPr marL="0" indent="0">
              <a:buNone/>
              <a:defRPr sz="1400"/>
            </a:lvl1pPr>
            <a:lvl5pPr>
              <a:defRPr/>
            </a:lvl5pPr>
          </a:lstStyle>
          <a:p>
            <a:pPr lvl="0"/>
            <a:r>
              <a:rPr lang="en-US" noProof="0" dirty="0"/>
              <a:t>Click to add text</a:t>
            </a:r>
          </a:p>
        </p:txBody>
      </p:sp>
    </p:spTree>
    <p:extLst>
      <p:ext uri="{BB962C8B-B14F-4D97-AF65-F5344CB8AC3E}">
        <p14:creationId xmlns:p14="http://schemas.microsoft.com/office/powerpoint/2010/main" val="3130760823"/>
      </p:ext>
    </p:extLst>
  </p:cSld>
  <p:clrMapOvr>
    <a:masterClrMapping/>
  </p:clrMapOvr>
  <p:extLst>
    <p:ext uri="{DCECCB84-F9BA-43D5-87BE-67443E8EF086}">
      <p15:sldGuideLst xmlns:p15="http://schemas.microsoft.com/office/powerpoint/2012/main">
        <p15:guide id="1" orient="horz" pos="975">
          <p15:clr>
            <a:srgbClr val="A4A3A4"/>
          </p15:clr>
        </p15:guide>
        <p15:guide id="2" orient="horz" pos="3733">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 Cover white background">
    <p:bg bwMode="ltGray">
      <p:bgRef idx="1001">
        <a:schemeClr val="bg1"/>
      </p:bgRef>
    </p:bg>
    <p:spTree>
      <p:nvGrpSpPr>
        <p:cNvPr id="1" name=""/>
        <p:cNvGrpSpPr/>
        <p:nvPr/>
      </p:nvGrpSpPr>
      <p:grpSpPr>
        <a:xfrm>
          <a:off x="0" y="0"/>
          <a:ext cx="0" cy="0"/>
          <a:chOff x="0" y="0"/>
          <a:chExt cx="0" cy="0"/>
        </a:xfrm>
      </p:grpSpPr>
      <p:sp>
        <p:nvSpPr>
          <p:cNvPr id="49" name="Slide Number Placeholder 5" hidden="1">
            <a:extLst>
              <a:ext uri="{FF2B5EF4-FFF2-40B4-BE49-F238E27FC236}">
                <a16:creationId xmlns:a16="http://schemas.microsoft.com/office/drawing/2014/main" id="{2F7745B8-4770-1CB6-2C8B-FFC925A4406E}"/>
              </a:ext>
            </a:extLst>
          </p:cNvPr>
          <p:cNvSpPr>
            <a:spLocks noGrp="1"/>
          </p:cNvSpPr>
          <p:nvPr>
            <p:ph type="sldNum" sz="quarter" idx="4"/>
          </p:nvPr>
        </p:nvSpPr>
        <p:spPr>
          <a:xfrm>
            <a:off x="0" y="6858000"/>
            <a:ext cx="0" cy="0"/>
          </a:xfrm>
          <a:prstGeom prst="rect">
            <a:avLst/>
          </a:prstGeom>
        </p:spPr>
        <p:txBody>
          <a:bodyPr vert="horz" lIns="0" tIns="0" rIns="0" bIns="0" rtlCol="0" anchor="b" anchorCtr="0"/>
          <a:lstStyle>
            <a:lvl1pPr algn="r">
              <a:defRPr sz="100">
                <a:noFill/>
              </a:defRPr>
            </a:lvl1pPr>
          </a:lstStyle>
          <a:p>
            <a:fld id="{24C8C45C-947F-4981-8B3F-4F32E973C901}" type="slidenum">
              <a:rPr lang="en-US" smtClean="0"/>
              <a:pPr/>
              <a:t>‹#›</a:t>
            </a:fld>
            <a:endParaRPr lang="en-US" dirty="0"/>
          </a:p>
        </p:txBody>
      </p:sp>
      <p:sp>
        <p:nvSpPr>
          <p:cNvPr id="6" name="Background">
            <a:extLst>
              <a:ext uri="{FF2B5EF4-FFF2-40B4-BE49-F238E27FC236}">
                <a16:creationId xmlns:a16="http://schemas.microsoft.com/office/drawing/2014/main" id="{29E6FAF1-D120-4172-AE29-B3271FE51748}"/>
              </a:ext>
            </a:extLst>
          </p:cNvPr>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2000" noProof="0" dirty="0" err="1">
              <a:solidFill>
                <a:schemeClr val="tx1"/>
              </a:solidFill>
            </a:endParaRPr>
          </a:p>
        </p:txBody>
      </p:sp>
      <p:pic>
        <p:nvPicPr>
          <p:cNvPr id="3" name="Logo">
            <a:extLst>
              <a:ext uri="{FF2B5EF4-FFF2-40B4-BE49-F238E27FC236}">
                <a16:creationId xmlns:a16="http://schemas.microsoft.com/office/drawing/2014/main" id="{CAE4657E-921F-C9EA-1197-A53CCFB295C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58775" y="5738400"/>
            <a:ext cx="1396799" cy="758675"/>
          </a:xfrm>
          <a:prstGeom prst="rect">
            <a:avLst/>
          </a:prstGeom>
        </p:spPr>
      </p:pic>
      <p:sp>
        <p:nvSpPr>
          <p:cNvPr id="2" name="Title 1"/>
          <p:cNvSpPr>
            <a:spLocks noGrp="1"/>
          </p:cNvSpPr>
          <p:nvPr>
            <p:ph type="ctrTitle" hasCustomPrompt="1"/>
          </p:nvPr>
        </p:nvSpPr>
        <p:spPr bwMode="white">
          <a:xfrm>
            <a:off x="2300400" y="2448000"/>
            <a:ext cx="7588800" cy="2466000"/>
          </a:xfrm>
          <a:noFill/>
        </p:spPr>
        <p:txBody>
          <a:bodyPr anchor="t" anchorCtr="0"/>
          <a:lstStyle>
            <a:lvl1pPr algn="l">
              <a:lnSpc>
                <a:spcPct val="83000"/>
              </a:lnSpc>
              <a:defRPr sz="5400">
                <a:solidFill>
                  <a:schemeClr val="accent1"/>
                </a:solidFill>
              </a:defRPr>
            </a:lvl1pPr>
          </a:lstStyle>
          <a:p>
            <a:r>
              <a:rPr lang="en-US" dirty="0"/>
              <a:t>Click to add title</a:t>
            </a:r>
          </a:p>
        </p:txBody>
      </p:sp>
      <p:sp>
        <p:nvSpPr>
          <p:cNvPr id="38" name="Subtitle 2">
            <a:extLst>
              <a:ext uri="{FF2B5EF4-FFF2-40B4-BE49-F238E27FC236}">
                <a16:creationId xmlns:a16="http://schemas.microsoft.com/office/drawing/2014/main" id="{B1E23670-1026-DDCB-959A-932A6F3645D2}"/>
              </a:ext>
            </a:extLst>
          </p:cNvPr>
          <p:cNvSpPr>
            <a:spLocks noGrp="1"/>
          </p:cNvSpPr>
          <p:nvPr>
            <p:ph type="subTitle" idx="1" hasCustomPrompt="1"/>
          </p:nvPr>
        </p:nvSpPr>
        <p:spPr>
          <a:xfrm>
            <a:off x="2300400" y="4914000"/>
            <a:ext cx="7588800" cy="320400"/>
          </a:xfrm>
        </p:spPr>
        <p:txBody>
          <a:bodyPr anchor="b" anchorCtr="0"/>
          <a:lstStyle>
            <a:lvl1pPr marL="0" indent="0" algn="l">
              <a:lnSpc>
                <a:spcPct val="100000"/>
              </a:lnSpc>
              <a:spcBef>
                <a:spcPts val="0"/>
              </a:spcBef>
              <a:spcAft>
                <a:spcPts val="0"/>
              </a:spcAft>
              <a:buFont typeface="Arial" panose="020B0604020202020204" pitchFamily="34" charset="0"/>
              <a:buChar char="​"/>
              <a:defRPr sz="2000" b="0">
                <a:solidFill>
                  <a:schemeClr val="accent1"/>
                </a:solidFill>
                <a:latin typeface="+mn-lt"/>
              </a:defRPr>
            </a:lvl1pPr>
            <a:lvl2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2pPr>
            <a:lvl3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3pPr>
            <a:lvl4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4pPr>
            <a:lvl5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5pPr>
            <a:lvl6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6pPr>
            <a:lvl7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7pPr>
            <a:lvl8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8pPr>
            <a:lvl9pPr marL="0" indent="0" algn="l">
              <a:lnSpc>
                <a:spcPct val="100000"/>
              </a:lnSpc>
              <a:spcBef>
                <a:spcPts val="0"/>
              </a:spcBef>
              <a:spcAft>
                <a:spcPts val="0"/>
              </a:spcAft>
              <a:buFont typeface="Arial" panose="020B0604020202020204" pitchFamily="34" charset="0"/>
              <a:buChar char="​"/>
              <a:defRPr sz="2000" b="0">
                <a:solidFill>
                  <a:schemeClr val="bg1"/>
                </a:solidFill>
                <a:latin typeface="+mn-lt"/>
              </a:defRPr>
            </a:lvl9pPr>
          </a:lstStyle>
          <a:p>
            <a:r>
              <a:rPr lang="en-US" dirty="0"/>
              <a:t>Click to add subtitle</a:t>
            </a:r>
          </a:p>
        </p:txBody>
      </p:sp>
      <p:sp>
        <p:nvSpPr>
          <p:cNvPr id="4" name="Graphic 18">
            <a:extLst>
              <a:ext uri="{FF2B5EF4-FFF2-40B4-BE49-F238E27FC236}">
                <a16:creationId xmlns:a16="http://schemas.microsoft.com/office/drawing/2014/main" id="{5449E367-4E1D-466C-C39E-92ED41058166}"/>
              </a:ext>
            </a:extLst>
          </p:cNvPr>
          <p:cNvSpPr/>
          <p:nvPr userDrawn="1"/>
        </p:nvSpPr>
        <p:spPr>
          <a:xfrm>
            <a:off x="2298700" y="1625541"/>
            <a:ext cx="1013520" cy="700818"/>
          </a:xfrm>
          <a:custGeom>
            <a:avLst/>
            <a:gdLst>
              <a:gd name="connsiteX0" fmla="*/ 5869858 w 6694659"/>
              <a:gd name="connsiteY0" fmla="*/ 2392532 h 4629150"/>
              <a:gd name="connsiteX1" fmla="*/ 6694437 w 6694659"/>
              <a:gd name="connsiteY1" fmla="*/ -53 h 4629150"/>
              <a:gd name="connsiteX2" fmla="*/ 3484512 w 6694659"/>
              <a:gd name="connsiteY2" fmla="*/ 181684 h 4629150"/>
              <a:gd name="connsiteX3" fmla="*/ 3484512 w 6694659"/>
              <a:gd name="connsiteY3" fmla="*/ 183303 h 4629150"/>
              <a:gd name="connsiteX4" fmla="*/ 969341 w 6694659"/>
              <a:gd name="connsiteY4" fmla="*/ 1277535 h 4629150"/>
              <a:gd name="connsiteX5" fmla="*/ 155429 w 6694659"/>
              <a:gd name="connsiteY5" fmla="*/ 4629097 h 4629150"/>
              <a:gd name="connsiteX6" fmla="*/ 5869858 w 6694659"/>
              <a:gd name="connsiteY6" fmla="*/ 2392532 h 462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4659" h="4629150">
                <a:moveTo>
                  <a:pt x="5869858" y="2392532"/>
                </a:moveTo>
                <a:cubicBezTo>
                  <a:pt x="6347728" y="1671299"/>
                  <a:pt x="6547276" y="904155"/>
                  <a:pt x="6694437" y="-53"/>
                </a:cubicBezTo>
                <a:cubicBezTo>
                  <a:pt x="5560962" y="147680"/>
                  <a:pt x="4554075" y="128820"/>
                  <a:pt x="3484512" y="181684"/>
                </a:cubicBezTo>
                <a:lnTo>
                  <a:pt x="3484512" y="183303"/>
                </a:lnTo>
                <a:cubicBezTo>
                  <a:pt x="2560587" y="214259"/>
                  <a:pt x="1649426" y="581448"/>
                  <a:pt x="969341" y="1277535"/>
                </a:cubicBezTo>
                <a:cubicBezTo>
                  <a:pt x="59608" y="2208890"/>
                  <a:pt x="-205568" y="3492955"/>
                  <a:pt x="155429" y="4629097"/>
                </a:cubicBezTo>
                <a:cubicBezTo>
                  <a:pt x="1796206" y="3608303"/>
                  <a:pt x="4711333" y="4223332"/>
                  <a:pt x="5869858" y="2392532"/>
                </a:cubicBezTo>
              </a:path>
            </a:pathLst>
          </a:custGeom>
          <a:solidFill>
            <a:srgbClr val="03CC54"/>
          </a:solidFill>
          <a:ln w="9525" cap="flat">
            <a:noFill/>
            <a:prstDash val="solid"/>
            <a:miter/>
          </a:ln>
        </p:spPr>
        <p:txBody>
          <a:bodyPr rtlCol="0" anchor="ctr"/>
          <a:lstStyle/>
          <a:p>
            <a:endParaRPr lang="en-US" dirty="0">
              <a:solidFill>
                <a:schemeClr val="accent2"/>
              </a:solidFill>
            </a:endParaRPr>
          </a:p>
        </p:txBody>
      </p:sp>
      <p:sp>
        <p:nvSpPr>
          <p:cNvPr id="9" name="Rectangle 8">
            <a:extLst>
              <a:ext uri="{FF2B5EF4-FFF2-40B4-BE49-F238E27FC236}">
                <a16:creationId xmlns:a16="http://schemas.microsoft.com/office/drawing/2014/main" id="{2AD313A7-1AD3-0435-4DF2-6E3BDB62973D}"/>
              </a:ext>
            </a:extLst>
          </p:cNvPr>
          <p:cNvSpPr/>
          <p:nvPr userDrawn="1"/>
        </p:nvSpPr>
        <p:spPr>
          <a:xfrm>
            <a:off x="263643" y="6564240"/>
            <a:ext cx="5760976" cy="215444"/>
          </a:xfrm>
          <a:prstGeom prst="rect">
            <a:avLst/>
          </a:prstGeom>
        </p:spPr>
        <p:txBody>
          <a:bodyPr wrap="square">
            <a:spAutoFit/>
          </a:bodyPr>
          <a:lstStyle/>
          <a:p>
            <a:pPr defTabSz="456766" fontAlgn="base">
              <a:spcBef>
                <a:spcPct val="0"/>
              </a:spcBef>
              <a:spcAft>
                <a:spcPct val="0"/>
              </a:spcAft>
            </a:pPr>
            <a:r>
              <a:rPr lang="en-US" sz="800" b="1" dirty="0">
                <a:solidFill>
                  <a:schemeClr val="bg1">
                    <a:lumMod val="65000"/>
                  </a:schemeClr>
                </a:solidFill>
                <a:cs typeface="Arial" charset="0"/>
              </a:rPr>
              <a:t>Offered by Cigna Health and Life Insurance Company, or its affiliates.</a:t>
            </a:r>
          </a:p>
        </p:txBody>
      </p:sp>
    </p:spTree>
    <p:extLst>
      <p:ext uri="{BB962C8B-B14F-4D97-AF65-F5344CB8AC3E}">
        <p14:creationId xmlns:p14="http://schemas.microsoft.com/office/powerpoint/2010/main" val="29056658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 Agenda">
    <p:bg>
      <p:bgPr>
        <a:solidFill>
          <a:schemeClr val="bg2"/>
        </a:solidFill>
        <a:effectLst/>
      </p:bgPr>
    </p:bg>
    <p:spTree>
      <p:nvGrpSpPr>
        <p:cNvPr id="1" name=""/>
        <p:cNvGrpSpPr/>
        <p:nvPr/>
      </p:nvGrpSpPr>
      <p:grpSpPr>
        <a:xfrm>
          <a:off x="0" y="0"/>
          <a:ext cx="0" cy="0"/>
          <a:chOff x="0" y="0"/>
          <a:chExt cx="0" cy="0"/>
        </a:xfrm>
      </p:grpSpPr>
      <p:sp>
        <p:nvSpPr>
          <p:cNvPr id="3" name="Background">
            <a:extLst>
              <a:ext uri="{FF2B5EF4-FFF2-40B4-BE49-F238E27FC236}">
                <a16:creationId xmlns:a16="http://schemas.microsoft.com/office/drawing/2014/main" id="{78E7BD0E-27C8-430D-BAE4-F0A6C08D73C3}"/>
              </a:ext>
            </a:extLst>
          </p:cNvPr>
          <p:cNvSpPr/>
          <p:nvPr userDrawn="1"/>
        </p:nvSpPr>
        <p:spPr>
          <a:xfrm>
            <a:off x="0" y="0"/>
            <a:ext cx="12193200" cy="6861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solidFill>
                <a:schemeClr val="tx1"/>
              </a:solidFill>
            </a:endParaRPr>
          </a:p>
        </p:txBody>
      </p:sp>
      <p:grpSp>
        <p:nvGrpSpPr>
          <p:cNvPr id="21" name="Group 20">
            <a:extLst>
              <a:ext uri="{FF2B5EF4-FFF2-40B4-BE49-F238E27FC236}">
                <a16:creationId xmlns:a16="http://schemas.microsoft.com/office/drawing/2014/main" id="{8AB4888A-3EE4-C30C-D9BA-4754DF38E634}"/>
              </a:ext>
            </a:extLst>
          </p:cNvPr>
          <p:cNvGrpSpPr/>
          <p:nvPr userDrawn="1"/>
        </p:nvGrpSpPr>
        <p:grpSpPr>
          <a:xfrm>
            <a:off x="8073457" y="0"/>
            <a:ext cx="4118544" cy="6858000"/>
            <a:chOff x="8073457" y="0"/>
            <a:chExt cx="4118544" cy="6858000"/>
          </a:xfrm>
          <a:solidFill>
            <a:schemeClr val="accent1"/>
          </a:solidFill>
        </p:grpSpPr>
        <p:sp>
          <p:nvSpPr>
            <p:cNvPr id="22" name="Freeform: Shape 21">
              <a:extLst>
                <a:ext uri="{FF2B5EF4-FFF2-40B4-BE49-F238E27FC236}">
                  <a16:creationId xmlns:a16="http://schemas.microsoft.com/office/drawing/2014/main" id="{6F8D78CB-AC00-C3C0-BBF6-9241240511A8}"/>
                </a:ext>
              </a:extLst>
            </p:cNvPr>
            <p:cNvSpPr>
              <a:spLocks/>
            </p:cNvSpPr>
            <p:nvPr/>
          </p:nvSpPr>
          <p:spPr bwMode="auto">
            <a:xfrm>
              <a:off x="11974024" y="2852234"/>
              <a:ext cx="217976" cy="482903"/>
            </a:xfrm>
            <a:custGeom>
              <a:avLst/>
              <a:gdLst>
                <a:gd name="connsiteX0" fmla="*/ 217976 w 217976"/>
                <a:gd name="connsiteY0" fmla="*/ 0 h 482903"/>
                <a:gd name="connsiteX1" fmla="*/ 217976 w 217976"/>
                <a:gd name="connsiteY1" fmla="*/ 482903 h 482903"/>
                <a:gd name="connsiteX2" fmla="*/ 195802 w 217976"/>
                <a:gd name="connsiteY2" fmla="*/ 458194 h 482903"/>
                <a:gd name="connsiteX3" fmla="*/ 0 w 217976"/>
                <a:gd name="connsiteY3" fmla="*/ 66430 h 482903"/>
                <a:gd name="connsiteX4" fmla="*/ 209032 w 217976"/>
                <a:gd name="connsiteY4" fmla="*/ 843 h 4829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976" h="482903">
                  <a:moveTo>
                    <a:pt x="217976" y="0"/>
                  </a:moveTo>
                  <a:lnTo>
                    <a:pt x="217976" y="482903"/>
                  </a:lnTo>
                  <a:lnTo>
                    <a:pt x="195802" y="458194"/>
                  </a:lnTo>
                  <a:cubicBezTo>
                    <a:pt x="103193" y="342866"/>
                    <a:pt x="37044" y="209050"/>
                    <a:pt x="0" y="66430"/>
                  </a:cubicBezTo>
                  <a:cubicBezTo>
                    <a:pt x="67031" y="37378"/>
                    <a:pt x="137150" y="15369"/>
                    <a:pt x="209032" y="84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4" name="Freeform 6">
              <a:extLst>
                <a:ext uri="{FF2B5EF4-FFF2-40B4-BE49-F238E27FC236}">
                  <a16:creationId xmlns:a16="http://schemas.microsoft.com/office/drawing/2014/main" id="{69BE21C6-54F8-6683-2161-104BE5950290}"/>
                </a:ext>
              </a:extLst>
            </p:cNvPr>
            <p:cNvSpPr>
              <a:spLocks/>
            </p:cNvSpPr>
            <p:nvPr/>
          </p:nvSpPr>
          <p:spPr bwMode="auto">
            <a:xfrm>
              <a:off x="9987651" y="2322551"/>
              <a:ext cx="990299" cy="565885"/>
            </a:xfrm>
            <a:custGeom>
              <a:avLst/>
              <a:gdLst>
                <a:gd name="T0" fmla="*/ 123 w 281"/>
                <a:gd name="T1" fmla="*/ 146 h 161"/>
                <a:gd name="T2" fmla="*/ 0 w 281"/>
                <a:gd name="T3" fmla="*/ 42 h 161"/>
                <a:gd name="T4" fmla="*/ 158 w 281"/>
                <a:gd name="T5" fmla="*/ 15 h 161"/>
                <a:gd name="T6" fmla="*/ 281 w 281"/>
                <a:gd name="T7" fmla="*/ 119 h 161"/>
                <a:gd name="T8" fmla="*/ 123 w 281"/>
                <a:gd name="T9" fmla="*/ 146 h 161"/>
              </a:gdLst>
              <a:ahLst/>
              <a:cxnLst>
                <a:cxn ang="0">
                  <a:pos x="T0" y="T1"/>
                </a:cxn>
                <a:cxn ang="0">
                  <a:pos x="T2" y="T3"/>
                </a:cxn>
                <a:cxn ang="0">
                  <a:pos x="T4" y="T5"/>
                </a:cxn>
                <a:cxn ang="0">
                  <a:pos x="T6" y="T7"/>
                </a:cxn>
                <a:cxn ang="0">
                  <a:pos x="T8" y="T9"/>
                </a:cxn>
              </a:cxnLst>
              <a:rect l="0" t="0" r="r" b="b"/>
              <a:pathLst>
                <a:path w="281" h="161">
                  <a:moveTo>
                    <a:pt x="123" y="146"/>
                  </a:moveTo>
                  <a:cubicBezTo>
                    <a:pt x="66" y="130"/>
                    <a:pt x="23" y="91"/>
                    <a:pt x="0" y="42"/>
                  </a:cubicBezTo>
                  <a:cubicBezTo>
                    <a:pt x="45" y="11"/>
                    <a:pt x="102" y="0"/>
                    <a:pt x="158" y="15"/>
                  </a:cubicBezTo>
                  <a:cubicBezTo>
                    <a:pt x="215" y="31"/>
                    <a:pt x="258" y="70"/>
                    <a:pt x="281" y="119"/>
                  </a:cubicBezTo>
                  <a:cubicBezTo>
                    <a:pt x="236" y="150"/>
                    <a:pt x="179" y="161"/>
                    <a:pt x="123" y="14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8">
              <a:extLst>
                <a:ext uri="{FF2B5EF4-FFF2-40B4-BE49-F238E27FC236}">
                  <a16:creationId xmlns:a16="http://schemas.microsoft.com/office/drawing/2014/main" id="{DF7E80A6-373A-42C4-B0AD-64B4E91D69BA}"/>
                </a:ext>
              </a:extLst>
            </p:cNvPr>
            <p:cNvSpPr>
              <a:spLocks/>
            </p:cNvSpPr>
            <p:nvPr/>
          </p:nvSpPr>
          <p:spPr bwMode="auto">
            <a:xfrm>
              <a:off x="9687385" y="4750661"/>
              <a:ext cx="805521" cy="464834"/>
            </a:xfrm>
            <a:custGeom>
              <a:avLst/>
              <a:gdLst>
                <a:gd name="T0" fmla="*/ 130 w 229"/>
                <a:gd name="T1" fmla="*/ 119 h 132"/>
                <a:gd name="T2" fmla="*/ 0 w 229"/>
                <a:gd name="T3" fmla="*/ 99 h 132"/>
                <a:gd name="T4" fmla="*/ 99 w 229"/>
                <a:gd name="T5" fmla="*/ 13 h 132"/>
                <a:gd name="T6" fmla="*/ 229 w 229"/>
                <a:gd name="T7" fmla="*/ 33 h 132"/>
                <a:gd name="T8" fmla="*/ 130 w 229"/>
                <a:gd name="T9" fmla="*/ 119 h 132"/>
              </a:gdLst>
              <a:ahLst/>
              <a:cxnLst>
                <a:cxn ang="0">
                  <a:pos x="T0" y="T1"/>
                </a:cxn>
                <a:cxn ang="0">
                  <a:pos x="T2" y="T3"/>
                </a:cxn>
                <a:cxn ang="0">
                  <a:pos x="T4" y="T5"/>
                </a:cxn>
                <a:cxn ang="0">
                  <a:pos x="T6" y="T7"/>
                </a:cxn>
                <a:cxn ang="0">
                  <a:pos x="T8" y="T9"/>
                </a:cxn>
              </a:cxnLst>
              <a:rect l="0" t="0" r="r" b="b"/>
              <a:pathLst>
                <a:path w="229" h="132">
                  <a:moveTo>
                    <a:pt x="130" y="119"/>
                  </a:moveTo>
                  <a:cubicBezTo>
                    <a:pt x="84" y="132"/>
                    <a:pt x="37" y="123"/>
                    <a:pt x="0" y="99"/>
                  </a:cubicBezTo>
                  <a:cubicBezTo>
                    <a:pt x="18" y="58"/>
                    <a:pt x="53" y="26"/>
                    <a:pt x="99" y="13"/>
                  </a:cubicBezTo>
                  <a:cubicBezTo>
                    <a:pt x="145" y="0"/>
                    <a:pt x="192" y="8"/>
                    <a:pt x="229" y="33"/>
                  </a:cubicBezTo>
                  <a:cubicBezTo>
                    <a:pt x="210" y="73"/>
                    <a:pt x="175" y="106"/>
                    <a:pt x="130" y="11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9">
              <a:extLst>
                <a:ext uri="{FF2B5EF4-FFF2-40B4-BE49-F238E27FC236}">
                  <a16:creationId xmlns:a16="http://schemas.microsoft.com/office/drawing/2014/main" id="{11448B7B-FD8B-C82B-9E99-4BD678AD38D4}"/>
                </a:ext>
              </a:extLst>
            </p:cNvPr>
            <p:cNvSpPr>
              <a:spLocks/>
            </p:cNvSpPr>
            <p:nvPr/>
          </p:nvSpPr>
          <p:spPr bwMode="auto">
            <a:xfrm>
              <a:off x="8714409" y="4077950"/>
              <a:ext cx="678485" cy="392655"/>
            </a:xfrm>
            <a:custGeom>
              <a:avLst/>
              <a:gdLst>
                <a:gd name="T0" fmla="*/ 110 w 193"/>
                <a:gd name="T1" fmla="*/ 101 h 112"/>
                <a:gd name="T2" fmla="*/ 0 w 193"/>
                <a:gd name="T3" fmla="*/ 84 h 112"/>
                <a:gd name="T4" fmla="*/ 84 w 193"/>
                <a:gd name="T5" fmla="*/ 12 h 112"/>
                <a:gd name="T6" fmla="*/ 193 w 193"/>
                <a:gd name="T7" fmla="*/ 29 h 112"/>
                <a:gd name="T8" fmla="*/ 110 w 193"/>
                <a:gd name="T9" fmla="*/ 101 h 112"/>
              </a:gdLst>
              <a:ahLst/>
              <a:cxnLst>
                <a:cxn ang="0">
                  <a:pos x="T0" y="T1"/>
                </a:cxn>
                <a:cxn ang="0">
                  <a:pos x="T2" y="T3"/>
                </a:cxn>
                <a:cxn ang="0">
                  <a:pos x="T4" y="T5"/>
                </a:cxn>
                <a:cxn ang="0">
                  <a:pos x="T6" y="T7"/>
                </a:cxn>
                <a:cxn ang="0">
                  <a:pos x="T8" y="T9"/>
                </a:cxn>
              </a:cxnLst>
              <a:rect l="0" t="0" r="r" b="b"/>
              <a:pathLst>
                <a:path w="193" h="112">
                  <a:moveTo>
                    <a:pt x="110" y="101"/>
                  </a:moveTo>
                  <a:cubicBezTo>
                    <a:pt x="71" y="112"/>
                    <a:pt x="31" y="105"/>
                    <a:pt x="0" y="84"/>
                  </a:cubicBezTo>
                  <a:cubicBezTo>
                    <a:pt x="16" y="50"/>
                    <a:pt x="45" y="23"/>
                    <a:pt x="84" y="12"/>
                  </a:cubicBezTo>
                  <a:cubicBezTo>
                    <a:pt x="123" y="0"/>
                    <a:pt x="162" y="8"/>
                    <a:pt x="193" y="29"/>
                  </a:cubicBezTo>
                  <a:cubicBezTo>
                    <a:pt x="178" y="63"/>
                    <a:pt x="148" y="90"/>
                    <a:pt x="110" y="10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10">
              <a:extLst>
                <a:ext uri="{FF2B5EF4-FFF2-40B4-BE49-F238E27FC236}">
                  <a16:creationId xmlns:a16="http://schemas.microsoft.com/office/drawing/2014/main" id="{C6955F5F-AFB4-EFBB-15A9-55B931B8DF5C}"/>
                </a:ext>
              </a:extLst>
            </p:cNvPr>
            <p:cNvSpPr>
              <a:spLocks/>
            </p:cNvSpPr>
            <p:nvPr/>
          </p:nvSpPr>
          <p:spPr bwMode="auto">
            <a:xfrm>
              <a:off x="9543027" y="6000805"/>
              <a:ext cx="640952" cy="415752"/>
            </a:xfrm>
            <a:custGeom>
              <a:avLst/>
              <a:gdLst>
                <a:gd name="T0" fmla="*/ 110 w 182"/>
                <a:gd name="T1" fmla="*/ 102 h 118"/>
                <a:gd name="T2" fmla="*/ 0 w 182"/>
                <a:gd name="T3" fmla="*/ 100 h 118"/>
                <a:gd name="T4" fmla="*/ 72 w 182"/>
                <a:gd name="T5" fmla="*/ 17 h 118"/>
                <a:gd name="T6" fmla="*/ 182 w 182"/>
                <a:gd name="T7" fmla="*/ 18 h 118"/>
                <a:gd name="T8" fmla="*/ 110 w 182"/>
                <a:gd name="T9" fmla="*/ 102 h 118"/>
              </a:gdLst>
              <a:ahLst/>
              <a:cxnLst>
                <a:cxn ang="0">
                  <a:pos x="T0" y="T1"/>
                </a:cxn>
                <a:cxn ang="0">
                  <a:pos x="T2" y="T3"/>
                </a:cxn>
                <a:cxn ang="0">
                  <a:pos x="T4" y="T5"/>
                </a:cxn>
                <a:cxn ang="0">
                  <a:pos x="T6" y="T7"/>
                </a:cxn>
                <a:cxn ang="0">
                  <a:pos x="T8" y="T9"/>
                </a:cxn>
              </a:cxnLst>
              <a:rect l="0" t="0" r="r" b="b"/>
              <a:pathLst>
                <a:path w="182" h="118">
                  <a:moveTo>
                    <a:pt x="110" y="102"/>
                  </a:moveTo>
                  <a:cubicBezTo>
                    <a:pt x="73" y="118"/>
                    <a:pt x="33" y="116"/>
                    <a:pt x="0" y="100"/>
                  </a:cubicBezTo>
                  <a:cubicBezTo>
                    <a:pt x="10" y="64"/>
                    <a:pt x="35" y="33"/>
                    <a:pt x="72" y="17"/>
                  </a:cubicBezTo>
                  <a:cubicBezTo>
                    <a:pt x="108" y="0"/>
                    <a:pt x="149" y="2"/>
                    <a:pt x="182" y="18"/>
                  </a:cubicBezTo>
                  <a:cubicBezTo>
                    <a:pt x="172" y="54"/>
                    <a:pt x="147" y="85"/>
                    <a:pt x="110" y="1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Shape 67">
              <a:extLst>
                <a:ext uri="{FF2B5EF4-FFF2-40B4-BE49-F238E27FC236}">
                  <a16:creationId xmlns:a16="http://schemas.microsoft.com/office/drawing/2014/main" id="{10B963E0-D55E-65E8-3AE2-D1AC06392C33}"/>
                </a:ext>
              </a:extLst>
            </p:cNvPr>
            <p:cNvSpPr>
              <a:spLocks/>
            </p:cNvSpPr>
            <p:nvPr/>
          </p:nvSpPr>
          <p:spPr bwMode="auto">
            <a:xfrm>
              <a:off x="12071238" y="5898747"/>
              <a:ext cx="120762" cy="462955"/>
            </a:xfrm>
            <a:custGeom>
              <a:avLst/>
              <a:gdLst>
                <a:gd name="connsiteX0" fmla="*/ 120762 w 120762"/>
                <a:gd name="connsiteY0" fmla="*/ 0 h 462955"/>
                <a:gd name="connsiteX1" fmla="*/ 120762 w 120762"/>
                <a:gd name="connsiteY1" fmla="*/ 436723 h 462955"/>
                <a:gd name="connsiteX2" fmla="*/ 25972 w 120762"/>
                <a:gd name="connsiteY2" fmla="*/ 462955 h 462955"/>
                <a:gd name="connsiteX3" fmla="*/ 64789 w 120762"/>
                <a:gd name="connsiteY3" fmla="*/ 75607 h 462955"/>
              </a:gdLst>
              <a:ahLst/>
              <a:cxnLst>
                <a:cxn ang="0">
                  <a:pos x="connsiteX0" y="connsiteY0"/>
                </a:cxn>
                <a:cxn ang="0">
                  <a:pos x="connsiteX1" y="connsiteY1"/>
                </a:cxn>
                <a:cxn ang="0">
                  <a:pos x="connsiteX2" y="connsiteY2"/>
                </a:cxn>
                <a:cxn ang="0">
                  <a:pos x="connsiteX3" y="connsiteY3"/>
                </a:cxn>
              </a:cxnLst>
              <a:rect l="l" t="t" r="r" b="b"/>
              <a:pathLst>
                <a:path w="120762" h="462955">
                  <a:moveTo>
                    <a:pt x="120762" y="0"/>
                  </a:moveTo>
                  <a:lnTo>
                    <a:pt x="120762" y="436723"/>
                  </a:lnTo>
                  <a:lnTo>
                    <a:pt x="25972" y="462955"/>
                  </a:lnTo>
                  <a:cubicBezTo>
                    <a:pt x="-16373" y="339708"/>
                    <a:pt x="-9315" y="198854"/>
                    <a:pt x="64789" y="7560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69" name="Freeform: Shape 68">
              <a:extLst>
                <a:ext uri="{FF2B5EF4-FFF2-40B4-BE49-F238E27FC236}">
                  <a16:creationId xmlns:a16="http://schemas.microsoft.com/office/drawing/2014/main" id="{1F06EBC6-64EF-9E3E-573E-6C6F0FD89CD7}"/>
                </a:ext>
              </a:extLst>
            </p:cNvPr>
            <p:cNvSpPr>
              <a:spLocks/>
            </p:cNvSpPr>
            <p:nvPr/>
          </p:nvSpPr>
          <p:spPr bwMode="auto">
            <a:xfrm>
              <a:off x="11618838" y="526731"/>
              <a:ext cx="573162" cy="948907"/>
            </a:xfrm>
            <a:custGeom>
              <a:avLst/>
              <a:gdLst>
                <a:gd name="connsiteX0" fmla="*/ 21176 w 573162"/>
                <a:gd name="connsiteY0" fmla="*/ 0 h 948907"/>
                <a:gd name="connsiteX1" fmla="*/ 496522 w 573162"/>
                <a:gd name="connsiteY1" fmla="*/ 188884 h 948907"/>
                <a:gd name="connsiteX2" fmla="*/ 573162 w 573162"/>
                <a:gd name="connsiteY2" fmla="*/ 269994 h 948907"/>
                <a:gd name="connsiteX3" fmla="*/ 573162 w 573162"/>
                <a:gd name="connsiteY3" fmla="*/ 948907 h 948907"/>
                <a:gd name="connsiteX4" fmla="*/ 431370 w 573162"/>
                <a:gd name="connsiteY4" fmla="*/ 893105 h 948907"/>
                <a:gd name="connsiteX5" fmla="*/ 162166 w 573162"/>
                <a:gd name="connsiteY5" fmla="*/ 664554 h 948907"/>
                <a:gd name="connsiteX6" fmla="*/ 21176 w 573162"/>
                <a:gd name="connsiteY6" fmla="*/ 0 h 94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162" h="948907">
                  <a:moveTo>
                    <a:pt x="21176" y="0"/>
                  </a:moveTo>
                  <a:cubicBezTo>
                    <a:pt x="193008" y="10549"/>
                    <a:pt x="360874" y="74499"/>
                    <a:pt x="496522" y="188884"/>
                  </a:cubicBezTo>
                  <a:lnTo>
                    <a:pt x="573162" y="269994"/>
                  </a:lnTo>
                  <a:lnTo>
                    <a:pt x="573162" y="948907"/>
                  </a:lnTo>
                  <a:lnTo>
                    <a:pt x="431370" y="893105"/>
                  </a:lnTo>
                  <a:cubicBezTo>
                    <a:pt x="328711" y="839483"/>
                    <a:pt x="236186" y="763007"/>
                    <a:pt x="162166" y="664554"/>
                  </a:cubicBezTo>
                  <a:cubicBezTo>
                    <a:pt x="14127" y="467649"/>
                    <a:pt x="-31695" y="225034"/>
                    <a:pt x="2117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0" name="Freeform 15">
              <a:extLst>
                <a:ext uri="{FF2B5EF4-FFF2-40B4-BE49-F238E27FC236}">
                  <a16:creationId xmlns:a16="http://schemas.microsoft.com/office/drawing/2014/main" id="{B99990E6-66A8-9CD1-3B1D-E93E7296E40D}"/>
                </a:ext>
              </a:extLst>
            </p:cNvPr>
            <p:cNvSpPr>
              <a:spLocks/>
            </p:cNvSpPr>
            <p:nvPr/>
          </p:nvSpPr>
          <p:spPr bwMode="auto">
            <a:xfrm>
              <a:off x="8393933" y="1889475"/>
              <a:ext cx="828618" cy="412865"/>
            </a:xfrm>
            <a:custGeom>
              <a:avLst/>
              <a:gdLst>
                <a:gd name="T0" fmla="*/ 113 w 235"/>
                <a:gd name="T1" fmla="*/ 113 h 117"/>
                <a:gd name="T2" fmla="*/ 0 w 235"/>
                <a:gd name="T3" fmla="*/ 48 h 117"/>
                <a:gd name="T4" fmla="*/ 122 w 235"/>
                <a:gd name="T5" fmla="*/ 4 h 117"/>
                <a:gd name="T6" fmla="*/ 235 w 235"/>
                <a:gd name="T7" fmla="*/ 68 h 117"/>
                <a:gd name="T8" fmla="*/ 113 w 235"/>
                <a:gd name="T9" fmla="*/ 113 h 117"/>
              </a:gdLst>
              <a:ahLst/>
              <a:cxnLst>
                <a:cxn ang="0">
                  <a:pos x="T0" y="T1"/>
                </a:cxn>
                <a:cxn ang="0">
                  <a:pos x="T2" y="T3"/>
                </a:cxn>
                <a:cxn ang="0">
                  <a:pos x="T4" y="T5"/>
                </a:cxn>
                <a:cxn ang="0">
                  <a:pos x="T6" y="T7"/>
                </a:cxn>
                <a:cxn ang="0">
                  <a:pos x="T8" y="T9"/>
                </a:cxn>
              </a:cxnLst>
              <a:rect l="0" t="0" r="r" b="b"/>
              <a:pathLst>
                <a:path w="235" h="117">
                  <a:moveTo>
                    <a:pt x="113" y="113"/>
                  </a:moveTo>
                  <a:cubicBezTo>
                    <a:pt x="66" y="109"/>
                    <a:pt x="25" y="84"/>
                    <a:pt x="0" y="48"/>
                  </a:cubicBezTo>
                  <a:cubicBezTo>
                    <a:pt x="31" y="17"/>
                    <a:pt x="75" y="0"/>
                    <a:pt x="122" y="4"/>
                  </a:cubicBezTo>
                  <a:cubicBezTo>
                    <a:pt x="169" y="8"/>
                    <a:pt x="210" y="33"/>
                    <a:pt x="235" y="68"/>
                  </a:cubicBezTo>
                  <a:cubicBezTo>
                    <a:pt x="204" y="99"/>
                    <a:pt x="160" y="117"/>
                    <a:pt x="113"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16">
              <a:extLst>
                <a:ext uri="{FF2B5EF4-FFF2-40B4-BE49-F238E27FC236}">
                  <a16:creationId xmlns:a16="http://schemas.microsoft.com/office/drawing/2014/main" id="{EF995E05-C549-EFAD-5085-1B39205ACBF5}"/>
                </a:ext>
              </a:extLst>
            </p:cNvPr>
            <p:cNvSpPr>
              <a:spLocks/>
            </p:cNvSpPr>
            <p:nvPr/>
          </p:nvSpPr>
          <p:spPr bwMode="auto">
            <a:xfrm>
              <a:off x="11136745" y="5778493"/>
              <a:ext cx="851715" cy="744890"/>
            </a:xfrm>
            <a:custGeom>
              <a:avLst/>
              <a:gdLst>
                <a:gd name="T0" fmla="*/ 165 w 242"/>
                <a:gd name="T1" fmla="*/ 162 h 212"/>
                <a:gd name="T2" fmla="*/ 0 w 242"/>
                <a:gd name="T3" fmla="*/ 200 h 212"/>
                <a:gd name="T4" fmla="*/ 77 w 242"/>
                <a:gd name="T5" fmla="*/ 50 h 212"/>
                <a:gd name="T6" fmla="*/ 242 w 242"/>
                <a:gd name="T7" fmla="*/ 11 h 212"/>
                <a:gd name="T8" fmla="*/ 165 w 242"/>
                <a:gd name="T9" fmla="*/ 162 h 212"/>
              </a:gdLst>
              <a:ahLst/>
              <a:cxnLst>
                <a:cxn ang="0">
                  <a:pos x="T0" y="T1"/>
                </a:cxn>
                <a:cxn ang="0">
                  <a:pos x="T2" y="T3"/>
                </a:cxn>
                <a:cxn ang="0">
                  <a:pos x="T4" y="T5"/>
                </a:cxn>
                <a:cxn ang="0">
                  <a:pos x="T6" y="T7"/>
                </a:cxn>
                <a:cxn ang="0">
                  <a:pos x="T8" y="T9"/>
                </a:cxn>
              </a:cxnLst>
              <a:rect l="0" t="0" r="r" b="b"/>
              <a:pathLst>
                <a:path w="242" h="212">
                  <a:moveTo>
                    <a:pt x="165" y="162"/>
                  </a:moveTo>
                  <a:cubicBezTo>
                    <a:pt x="116" y="200"/>
                    <a:pt x="56" y="212"/>
                    <a:pt x="0" y="200"/>
                  </a:cubicBezTo>
                  <a:cubicBezTo>
                    <a:pt x="2" y="143"/>
                    <a:pt x="28" y="88"/>
                    <a:pt x="77" y="50"/>
                  </a:cubicBezTo>
                  <a:cubicBezTo>
                    <a:pt x="125" y="12"/>
                    <a:pt x="186" y="0"/>
                    <a:pt x="242" y="11"/>
                  </a:cubicBezTo>
                  <a:cubicBezTo>
                    <a:pt x="239" y="68"/>
                    <a:pt x="213" y="124"/>
                    <a:pt x="165" y="1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17">
              <a:extLst>
                <a:ext uri="{FF2B5EF4-FFF2-40B4-BE49-F238E27FC236}">
                  <a16:creationId xmlns:a16="http://schemas.microsoft.com/office/drawing/2014/main" id="{46B86CA1-115B-BAB1-E251-AA002CF049F2}"/>
                </a:ext>
              </a:extLst>
            </p:cNvPr>
            <p:cNvSpPr>
              <a:spLocks/>
            </p:cNvSpPr>
            <p:nvPr/>
          </p:nvSpPr>
          <p:spPr bwMode="auto">
            <a:xfrm>
              <a:off x="10455373" y="3425450"/>
              <a:ext cx="857490" cy="398429"/>
            </a:xfrm>
            <a:custGeom>
              <a:avLst/>
              <a:gdLst>
                <a:gd name="T0" fmla="*/ 121 w 243"/>
                <a:gd name="T1" fmla="*/ 113 h 113"/>
                <a:gd name="T2" fmla="*/ 0 w 243"/>
                <a:gd name="T3" fmla="*/ 56 h 113"/>
                <a:gd name="T4" fmla="*/ 122 w 243"/>
                <a:gd name="T5" fmla="*/ 0 h 113"/>
                <a:gd name="T6" fmla="*/ 243 w 243"/>
                <a:gd name="T7" fmla="*/ 57 h 113"/>
                <a:gd name="T8" fmla="*/ 121 w 243"/>
                <a:gd name="T9" fmla="*/ 113 h 113"/>
              </a:gdLst>
              <a:ahLst/>
              <a:cxnLst>
                <a:cxn ang="0">
                  <a:pos x="T0" y="T1"/>
                </a:cxn>
                <a:cxn ang="0">
                  <a:pos x="T2" y="T3"/>
                </a:cxn>
                <a:cxn ang="0">
                  <a:pos x="T4" y="T5"/>
                </a:cxn>
                <a:cxn ang="0">
                  <a:pos x="T6" y="T7"/>
                </a:cxn>
                <a:cxn ang="0">
                  <a:pos x="T8" y="T9"/>
                </a:cxn>
              </a:cxnLst>
              <a:rect l="0" t="0" r="r" b="b"/>
              <a:pathLst>
                <a:path w="243" h="113">
                  <a:moveTo>
                    <a:pt x="121" y="113"/>
                  </a:moveTo>
                  <a:cubicBezTo>
                    <a:pt x="72" y="112"/>
                    <a:pt x="29" y="90"/>
                    <a:pt x="0" y="56"/>
                  </a:cubicBezTo>
                  <a:cubicBezTo>
                    <a:pt x="29" y="21"/>
                    <a:pt x="73" y="0"/>
                    <a:pt x="122" y="0"/>
                  </a:cubicBezTo>
                  <a:cubicBezTo>
                    <a:pt x="170" y="0"/>
                    <a:pt x="214" y="23"/>
                    <a:pt x="243" y="57"/>
                  </a:cubicBezTo>
                  <a:cubicBezTo>
                    <a:pt x="213" y="91"/>
                    <a:pt x="170" y="113"/>
                    <a:pt x="121" y="11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Shape 72">
              <a:extLst>
                <a:ext uri="{FF2B5EF4-FFF2-40B4-BE49-F238E27FC236}">
                  <a16:creationId xmlns:a16="http://schemas.microsoft.com/office/drawing/2014/main" id="{05C9BC71-E3D5-D612-017A-83575E005884}"/>
                </a:ext>
              </a:extLst>
            </p:cNvPr>
            <p:cNvSpPr>
              <a:spLocks/>
            </p:cNvSpPr>
            <p:nvPr/>
          </p:nvSpPr>
          <p:spPr bwMode="auto">
            <a:xfrm>
              <a:off x="11336229" y="6558227"/>
              <a:ext cx="513340" cy="299773"/>
            </a:xfrm>
            <a:custGeom>
              <a:avLst/>
              <a:gdLst>
                <a:gd name="connsiteX0" fmla="*/ 447209 w 513340"/>
                <a:gd name="connsiteY0" fmla="*/ 449 h 299773"/>
                <a:gd name="connsiteX1" fmla="*/ 503469 w 513340"/>
                <a:gd name="connsiteY1" fmla="*/ 42849 h 299773"/>
                <a:gd name="connsiteX2" fmla="*/ 505666 w 513340"/>
                <a:gd name="connsiteY2" fmla="*/ 264566 h 299773"/>
                <a:gd name="connsiteX3" fmla="*/ 496268 w 513340"/>
                <a:gd name="connsiteY3" fmla="*/ 299773 h 299773"/>
                <a:gd name="connsiteX4" fmla="*/ 0 w 513340"/>
                <a:gd name="connsiteY4" fmla="*/ 299773 h 299773"/>
                <a:gd name="connsiteX5" fmla="*/ 74490 w 513340"/>
                <a:gd name="connsiteY5" fmla="*/ 180649 h 299773"/>
                <a:gd name="connsiteX6" fmla="*/ 447209 w 513340"/>
                <a:gd name="connsiteY6" fmla="*/ 449 h 29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340" h="299773">
                  <a:moveTo>
                    <a:pt x="447209" y="449"/>
                  </a:moveTo>
                  <a:cubicBezTo>
                    <a:pt x="475339" y="-3085"/>
                    <a:pt x="499952" y="14582"/>
                    <a:pt x="503469" y="42849"/>
                  </a:cubicBezTo>
                  <a:cubicBezTo>
                    <a:pt x="515775" y="125883"/>
                    <a:pt x="516654" y="198316"/>
                    <a:pt x="505666" y="264566"/>
                  </a:cubicBezTo>
                  <a:lnTo>
                    <a:pt x="496268" y="299773"/>
                  </a:lnTo>
                  <a:lnTo>
                    <a:pt x="0" y="299773"/>
                  </a:lnTo>
                  <a:lnTo>
                    <a:pt x="74490" y="180649"/>
                  </a:lnTo>
                  <a:cubicBezTo>
                    <a:pt x="179976" y="56982"/>
                    <a:pt x="303044" y="11049"/>
                    <a:pt x="447209" y="4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74" name="Freeform 22">
              <a:extLst>
                <a:ext uri="{FF2B5EF4-FFF2-40B4-BE49-F238E27FC236}">
                  <a16:creationId xmlns:a16="http://schemas.microsoft.com/office/drawing/2014/main" id="{2469EA6C-EA63-2FA5-DECB-1B36A9C4E332}"/>
                </a:ext>
              </a:extLst>
            </p:cNvPr>
            <p:cNvSpPr>
              <a:spLocks/>
            </p:cNvSpPr>
            <p:nvPr/>
          </p:nvSpPr>
          <p:spPr bwMode="auto">
            <a:xfrm>
              <a:off x="9401555" y="3662198"/>
              <a:ext cx="1102899" cy="545675"/>
            </a:xfrm>
            <a:custGeom>
              <a:avLst/>
              <a:gdLst>
                <a:gd name="T0" fmla="*/ 196 w 313"/>
                <a:gd name="T1" fmla="*/ 149 h 155"/>
                <a:gd name="T2" fmla="*/ 0 w 313"/>
                <a:gd name="T3" fmla="*/ 78 h 155"/>
                <a:gd name="T4" fmla="*/ 185 w 313"/>
                <a:gd name="T5" fmla="*/ 6 h 155"/>
                <a:gd name="T6" fmla="*/ 309 w 313"/>
                <a:gd name="T7" fmla="*/ 56 h 155"/>
                <a:gd name="T8" fmla="*/ 312 w 313"/>
                <a:gd name="T9" fmla="*/ 69 h 155"/>
                <a:gd name="T10" fmla="*/ 196 w 313"/>
                <a:gd name="T11" fmla="*/ 149 h 155"/>
              </a:gdLst>
              <a:ahLst/>
              <a:cxnLst>
                <a:cxn ang="0">
                  <a:pos x="T0" y="T1"/>
                </a:cxn>
                <a:cxn ang="0">
                  <a:pos x="T2" y="T3"/>
                </a:cxn>
                <a:cxn ang="0">
                  <a:pos x="T4" y="T5"/>
                </a:cxn>
                <a:cxn ang="0">
                  <a:pos x="T6" y="T7"/>
                </a:cxn>
                <a:cxn ang="0">
                  <a:pos x="T8" y="T9"/>
                </a:cxn>
                <a:cxn ang="0">
                  <a:pos x="T10" y="T11"/>
                </a:cxn>
              </a:cxnLst>
              <a:rect l="0" t="0" r="r" b="b"/>
              <a:pathLst>
                <a:path w="313" h="155">
                  <a:moveTo>
                    <a:pt x="196" y="149"/>
                  </a:moveTo>
                  <a:cubicBezTo>
                    <a:pt x="145" y="155"/>
                    <a:pt x="50" y="132"/>
                    <a:pt x="0" y="78"/>
                  </a:cubicBezTo>
                  <a:cubicBezTo>
                    <a:pt x="65" y="64"/>
                    <a:pt x="125" y="13"/>
                    <a:pt x="185" y="6"/>
                  </a:cubicBezTo>
                  <a:cubicBezTo>
                    <a:pt x="236" y="0"/>
                    <a:pt x="277" y="21"/>
                    <a:pt x="309" y="56"/>
                  </a:cubicBezTo>
                  <a:cubicBezTo>
                    <a:pt x="312" y="59"/>
                    <a:pt x="313" y="64"/>
                    <a:pt x="312" y="69"/>
                  </a:cubicBezTo>
                  <a:cubicBezTo>
                    <a:pt x="295" y="106"/>
                    <a:pt x="249" y="143"/>
                    <a:pt x="196" y="14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5">
              <a:extLst>
                <a:ext uri="{FF2B5EF4-FFF2-40B4-BE49-F238E27FC236}">
                  <a16:creationId xmlns:a16="http://schemas.microsoft.com/office/drawing/2014/main" id="{9A7A12B0-5A54-08F0-8DE9-BA181D6101F9}"/>
                </a:ext>
              </a:extLst>
            </p:cNvPr>
            <p:cNvSpPr>
              <a:spLocks/>
            </p:cNvSpPr>
            <p:nvPr/>
          </p:nvSpPr>
          <p:spPr bwMode="auto">
            <a:xfrm>
              <a:off x="10585295" y="1941444"/>
              <a:ext cx="1296339" cy="814182"/>
            </a:xfrm>
            <a:custGeom>
              <a:avLst/>
              <a:gdLst>
                <a:gd name="T0" fmla="*/ 171 w 368"/>
                <a:gd name="T1" fmla="*/ 203 h 231"/>
                <a:gd name="T2" fmla="*/ 0 w 368"/>
                <a:gd name="T3" fmla="*/ 13 h 231"/>
                <a:gd name="T4" fmla="*/ 257 w 368"/>
                <a:gd name="T5" fmla="*/ 34 h 231"/>
                <a:gd name="T6" fmla="*/ 366 w 368"/>
                <a:gd name="T7" fmla="*/ 171 h 231"/>
                <a:gd name="T8" fmla="*/ 355 w 368"/>
                <a:gd name="T9" fmla="*/ 196 h 231"/>
                <a:gd name="T10" fmla="*/ 171 w 368"/>
                <a:gd name="T11" fmla="*/ 203 h 231"/>
              </a:gdLst>
              <a:ahLst/>
              <a:cxnLst>
                <a:cxn ang="0">
                  <a:pos x="T0" y="T1"/>
                </a:cxn>
                <a:cxn ang="0">
                  <a:pos x="T2" y="T3"/>
                </a:cxn>
                <a:cxn ang="0">
                  <a:pos x="T4" y="T5"/>
                </a:cxn>
                <a:cxn ang="0">
                  <a:pos x="T6" y="T7"/>
                </a:cxn>
                <a:cxn ang="0">
                  <a:pos x="T8" y="T9"/>
                </a:cxn>
                <a:cxn ang="0">
                  <a:pos x="T10" y="T11"/>
                </a:cxn>
              </a:cxnLst>
              <a:rect l="0" t="0" r="r" b="b"/>
              <a:pathLst>
                <a:path w="368" h="231">
                  <a:moveTo>
                    <a:pt x="171" y="203"/>
                  </a:moveTo>
                  <a:cubicBezTo>
                    <a:pt x="108" y="174"/>
                    <a:pt x="64" y="85"/>
                    <a:pt x="0" y="13"/>
                  </a:cubicBezTo>
                  <a:cubicBezTo>
                    <a:pt x="91" y="8"/>
                    <a:pt x="182" y="0"/>
                    <a:pt x="257" y="34"/>
                  </a:cubicBezTo>
                  <a:cubicBezTo>
                    <a:pt x="317" y="62"/>
                    <a:pt x="351" y="112"/>
                    <a:pt x="366" y="171"/>
                  </a:cubicBezTo>
                  <a:cubicBezTo>
                    <a:pt x="368" y="181"/>
                    <a:pt x="364" y="191"/>
                    <a:pt x="355" y="196"/>
                  </a:cubicBezTo>
                  <a:cubicBezTo>
                    <a:pt x="309" y="224"/>
                    <a:pt x="234" y="231"/>
                    <a:pt x="171" y="20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
              <a:extLst>
                <a:ext uri="{FF2B5EF4-FFF2-40B4-BE49-F238E27FC236}">
                  <a16:creationId xmlns:a16="http://schemas.microsoft.com/office/drawing/2014/main" id="{0FB23003-5FC0-303F-AB61-047F4C07244C}"/>
                </a:ext>
              </a:extLst>
            </p:cNvPr>
            <p:cNvSpPr>
              <a:spLocks/>
            </p:cNvSpPr>
            <p:nvPr/>
          </p:nvSpPr>
          <p:spPr bwMode="auto">
            <a:xfrm>
              <a:off x="9976102" y="1231201"/>
              <a:ext cx="987412" cy="640952"/>
            </a:xfrm>
            <a:custGeom>
              <a:avLst/>
              <a:gdLst>
                <a:gd name="T0" fmla="*/ 133 w 280"/>
                <a:gd name="T1" fmla="*/ 160 h 182"/>
                <a:gd name="T2" fmla="*/ 0 w 280"/>
                <a:gd name="T3" fmla="*/ 7 h 182"/>
                <a:gd name="T4" fmla="*/ 207 w 280"/>
                <a:gd name="T5" fmla="*/ 24 h 182"/>
                <a:gd name="T6" fmla="*/ 280 w 280"/>
                <a:gd name="T7" fmla="*/ 137 h 182"/>
                <a:gd name="T8" fmla="*/ 271 w 280"/>
                <a:gd name="T9" fmla="*/ 154 h 182"/>
                <a:gd name="T10" fmla="*/ 133 w 280"/>
                <a:gd name="T11" fmla="*/ 160 h 182"/>
              </a:gdLst>
              <a:ahLst/>
              <a:cxnLst>
                <a:cxn ang="0">
                  <a:pos x="T0" y="T1"/>
                </a:cxn>
                <a:cxn ang="0">
                  <a:pos x="T2" y="T3"/>
                </a:cxn>
                <a:cxn ang="0">
                  <a:pos x="T4" y="T5"/>
                </a:cxn>
                <a:cxn ang="0">
                  <a:pos x="T6" y="T7"/>
                </a:cxn>
                <a:cxn ang="0">
                  <a:pos x="T8" y="T9"/>
                </a:cxn>
                <a:cxn ang="0">
                  <a:pos x="T10" y="T11"/>
                </a:cxn>
              </a:cxnLst>
              <a:rect l="0" t="0" r="r" b="b"/>
              <a:pathLst>
                <a:path w="280" h="182">
                  <a:moveTo>
                    <a:pt x="133" y="160"/>
                  </a:moveTo>
                  <a:cubicBezTo>
                    <a:pt x="73" y="135"/>
                    <a:pt x="17" y="81"/>
                    <a:pt x="0" y="7"/>
                  </a:cubicBezTo>
                  <a:cubicBezTo>
                    <a:pt x="76" y="16"/>
                    <a:pt x="162" y="0"/>
                    <a:pt x="207" y="24"/>
                  </a:cubicBezTo>
                  <a:cubicBezTo>
                    <a:pt x="255" y="50"/>
                    <a:pt x="274" y="88"/>
                    <a:pt x="280" y="137"/>
                  </a:cubicBezTo>
                  <a:cubicBezTo>
                    <a:pt x="280" y="144"/>
                    <a:pt x="277" y="150"/>
                    <a:pt x="271" y="154"/>
                  </a:cubicBezTo>
                  <a:cubicBezTo>
                    <a:pt x="239" y="171"/>
                    <a:pt x="184" y="182"/>
                    <a:pt x="133"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
              <a:extLst>
                <a:ext uri="{FF2B5EF4-FFF2-40B4-BE49-F238E27FC236}">
                  <a16:creationId xmlns:a16="http://schemas.microsoft.com/office/drawing/2014/main" id="{B50BF9A1-E34D-1391-6CFB-0517430E24D2}"/>
                </a:ext>
              </a:extLst>
            </p:cNvPr>
            <p:cNvSpPr>
              <a:spLocks/>
            </p:cNvSpPr>
            <p:nvPr/>
          </p:nvSpPr>
          <p:spPr bwMode="auto">
            <a:xfrm>
              <a:off x="11136745" y="1436190"/>
              <a:ext cx="649613" cy="534126"/>
            </a:xfrm>
            <a:custGeom>
              <a:avLst/>
              <a:gdLst>
                <a:gd name="T0" fmla="*/ 58 w 185"/>
                <a:gd name="T1" fmla="*/ 126 h 152"/>
                <a:gd name="T2" fmla="*/ 0 w 185"/>
                <a:gd name="T3" fmla="*/ 4 h 152"/>
                <a:gd name="T4" fmla="*/ 147 w 185"/>
                <a:gd name="T5" fmla="*/ 35 h 152"/>
                <a:gd name="T6" fmla="*/ 184 w 185"/>
                <a:gd name="T7" fmla="*/ 122 h 152"/>
                <a:gd name="T8" fmla="*/ 177 w 185"/>
                <a:gd name="T9" fmla="*/ 135 h 152"/>
                <a:gd name="T10" fmla="*/ 58 w 185"/>
                <a:gd name="T11" fmla="*/ 126 h 152"/>
              </a:gdLst>
              <a:ahLst/>
              <a:cxnLst>
                <a:cxn ang="0">
                  <a:pos x="T0" y="T1"/>
                </a:cxn>
                <a:cxn ang="0">
                  <a:pos x="T2" y="T3"/>
                </a:cxn>
                <a:cxn ang="0">
                  <a:pos x="T4" y="T5"/>
                </a:cxn>
                <a:cxn ang="0">
                  <a:pos x="T6" y="T7"/>
                </a:cxn>
                <a:cxn ang="0">
                  <a:pos x="T8" y="T9"/>
                </a:cxn>
                <a:cxn ang="0">
                  <a:pos x="T10" y="T11"/>
                </a:cxn>
              </a:cxnLst>
              <a:rect l="0" t="0" r="r" b="b"/>
              <a:pathLst>
                <a:path w="185" h="152">
                  <a:moveTo>
                    <a:pt x="58" y="126"/>
                  </a:moveTo>
                  <a:cubicBezTo>
                    <a:pt x="29" y="102"/>
                    <a:pt x="21" y="54"/>
                    <a:pt x="0" y="4"/>
                  </a:cubicBezTo>
                  <a:cubicBezTo>
                    <a:pt x="52" y="0"/>
                    <a:pt x="115" y="5"/>
                    <a:pt x="147" y="35"/>
                  </a:cubicBezTo>
                  <a:cubicBezTo>
                    <a:pt x="177" y="62"/>
                    <a:pt x="178" y="89"/>
                    <a:pt x="184" y="122"/>
                  </a:cubicBezTo>
                  <a:cubicBezTo>
                    <a:pt x="185" y="127"/>
                    <a:pt x="182" y="132"/>
                    <a:pt x="177" y="135"/>
                  </a:cubicBezTo>
                  <a:cubicBezTo>
                    <a:pt x="145" y="150"/>
                    <a:pt x="88" y="152"/>
                    <a:pt x="58" y="12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9">
              <a:extLst>
                <a:ext uri="{FF2B5EF4-FFF2-40B4-BE49-F238E27FC236}">
                  <a16:creationId xmlns:a16="http://schemas.microsoft.com/office/drawing/2014/main" id="{8EEB0B19-7711-ED80-0D37-8112052EE2E3}"/>
                </a:ext>
              </a:extLst>
            </p:cNvPr>
            <p:cNvSpPr>
              <a:spLocks/>
            </p:cNvSpPr>
            <p:nvPr/>
          </p:nvSpPr>
          <p:spPr bwMode="auto">
            <a:xfrm>
              <a:off x="9664288" y="324629"/>
              <a:ext cx="1019171" cy="822843"/>
            </a:xfrm>
            <a:custGeom>
              <a:avLst/>
              <a:gdLst>
                <a:gd name="T0" fmla="*/ 129 w 289"/>
                <a:gd name="T1" fmla="*/ 202 h 233"/>
                <a:gd name="T2" fmla="*/ 0 w 289"/>
                <a:gd name="T3" fmla="*/ 0 h 233"/>
                <a:gd name="T4" fmla="*/ 236 w 289"/>
                <a:gd name="T5" fmla="*/ 80 h 233"/>
                <a:gd name="T6" fmla="*/ 288 w 289"/>
                <a:gd name="T7" fmla="*/ 214 h 233"/>
                <a:gd name="T8" fmla="*/ 276 w 289"/>
                <a:gd name="T9" fmla="*/ 226 h 233"/>
                <a:gd name="T10" fmla="*/ 129 w 289"/>
                <a:gd name="T11" fmla="*/ 202 h 233"/>
              </a:gdLst>
              <a:ahLst/>
              <a:cxnLst>
                <a:cxn ang="0">
                  <a:pos x="T0" y="T1"/>
                </a:cxn>
                <a:cxn ang="0">
                  <a:pos x="T2" y="T3"/>
                </a:cxn>
                <a:cxn ang="0">
                  <a:pos x="T4" y="T5"/>
                </a:cxn>
                <a:cxn ang="0">
                  <a:pos x="T6" y="T7"/>
                </a:cxn>
                <a:cxn ang="0">
                  <a:pos x="T8" y="T9"/>
                </a:cxn>
                <a:cxn ang="0">
                  <a:pos x="T10" y="T11"/>
                </a:cxn>
              </a:cxnLst>
              <a:rect l="0" t="0" r="r" b="b"/>
              <a:pathLst>
                <a:path w="289" h="233">
                  <a:moveTo>
                    <a:pt x="129" y="202"/>
                  </a:moveTo>
                  <a:cubicBezTo>
                    <a:pt x="54" y="147"/>
                    <a:pt x="26" y="69"/>
                    <a:pt x="0" y="0"/>
                  </a:cubicBezTo>
                  <a:cubicBezTo>
                    <a:pt x="107" y="10"/>
                    <a:pt x="184" y="30"/>
                    <a:pt x="236" y="80"/>
                  </a:cubicBezTo>
                  <a:cubicBezTo>
                    <a:pt x="279" y="121"/>
                    <a:pt x="289" y="176"/>
                    <a:pt x="288" y="214"/>
                  </a:cubicBezTo>
                  <a:cubicBezTo>
                    <a:pt x="287" y="221"/>
                    <a:pt x="283" y="226"/>
                    <a:pt x="276" y="226"/>
                  </a:cubicBezTo>
                  <a:cubicBezTo>
                    <a:pt x="228" y="233"/>
                    <a:pt x="161" y="225"/>
                    <a:pt x="129" y="20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Shape 78">
              <a:extLst>
                <a:ext uri="{FF2B5EF4-FFF2-40B4-BE49-F238E27FC236}">
                  <a16:creationId xmlns:a16="http://schemas.microsoft.com/office/drawing/2014/main" id="{03B1BA04-352F-96D0-EFD6-0D7C7F769D21}"/>
                </a:ext>
              </a:extLst>
            </p:cNvPr>
            <p:cNvSpPr>
              <a:spLocks/>
            </p:cNvSpPr>
            <p:nvPr/>
          </p:nvSpPr>
          <p:spPr bwMode="auto">
            <a:xfrm>
              <a:off x="12012196" y="6572978"/>
              <a:ext cx="179805" cy="285022"/>
            </a:xfrm>
            <a:custGeom>
              <a:avLst/>
              <a:gdLst>
                <a:gd name="connsiteX0" fmla="*/ 179805 w 179805"/>
                <a:gd name="connsiteY0" fmla="*/ 0 h 285022"/>
                <a:gd name="connsiteX1" fmla="*/ 179805 w 179805"/>
                <a:gd name="connsiteY1" fmla="*/ 285022 h 285022"/>
                <a:gd name="connsiteX2" fmla="*/ 0 w 179805"/>
                <a:gd name="connsiteY2" fmla="*/ 285022 h 285022"/>
                <a:gd name="connsiteX3" fmla="*/ 67533 w 179805"/>
                <a:gd name="connsiteY3" fmla="*/ 130559 h 285022"/>
                <a:gd name="connsiteX4" fmla="*/ 143082 w 179805"/>
                <a:gd name="connsiteY4" fmla="*/ 31411 h 285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805" h="285022">
                  <a:moveTo>
                    <a:pt x="179805" y="0"/>
                  </a:moveTo>
                  <a:lnTo>
                    <a:pt x="179805" y="285022"/>
                  </a:lnTo>
                  <a:lnTo>
                    <a:pt x="0" y="285022"/>
                  </a:lnTo>
                  <a:lnTo>
                    <a:pt x="67533" y="130559"/>
                  </a:lnTo>
                  <a:cubicBezTo>
                    <a:pt x="86958" y="97013"/>
                    <a:pt x="112785" y="63247"/>
                    <a:pt x="143082" y="314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0" name="Freeform 36">
              <a:extLst>
                <a:ext uri="{FF2B5EF4-FFF2-40B4-BE49-F238E27FC236}">
                  <a16:creationId xmlns:a16="http://schemas.microsoft.com/office/drawing/2014/main" id="{FF0817F4-42D5-1B8F-B2D4-A378467F66E0}"/>
                </a:ext>
              </a:extLst>
            </p:cNvPr>
            <p:cNvSpPr>
              <a:spLocks/>
            </p:cNvSpPr>
            <p:nvPr/>
          </p:nvSpPr>
          <p:spPr bwMode="auto">
            <a:xfrm>
              <a:off x="8968480" y="4369554"/>
              <a:ext cx="926782" cy="516803"/>
            </a:xfrm>
            <a:custGeom>
              <a:avLst/>
              <a:gdLst>
                <a:gd name="T0" fmla="*/ 179 w 263"/>
                <a:gd name="T1" fmla="*/ 132 h 147"/>
                <a:gd name="T2" fmla="*/ 0 w 263"/>
                <a:gd name="T3" fmla="*/ 112 h 147"/>
                <a:gd name="T4" fmla="*/ 148 w 263"/>
                <a:gd name="T5" fmla="*/ 13 h 147"/>
                <a:gd name="T6" fmla="*/ 257 w 263"/>
                <a:gd name="T7" fmla="*/ 40 h 147"/>
                <a:gd name="T8" fmla="*/ 261 w 263"/>
                <a:gd name="T9" fmla="*/ 54 h 147"/>
                <a:gd name="T10" fmla="*/ 179 w 263"/>
                <a:gd name="T11" fmla="*/ 132 h 147"/>
              </a:gdLst>
              <a:ahLst/>
              <a:cxnLst>
                <a:cxn ang="0">
                  <a:pos x="T0" y="T1"/>
                </a:cxn>
                <a:cxn ang="0">
                  <a:pos x="T2" y="T3"/>
                </a:cxn>
                <a:cxn ang="0">
                  <a:pos x="T4" y="T5"/>
                </a:cxn>
                <a:cxn ang="0">
                  <a:pos x="T6" y="T7"/>
                </a:cxn>
                <a:cxn ang="0">
                  <a:pos x="T8" y="T9"/>
                </a:cxn>
                <a:cxn ang="0">
                  <a:pos x="T10" y="T11"/>
                </a:cxn>
              </a:cxnLst>
              <a:rect l="0" t="0" r="r" b="b"/>
              <a:pathLst>
                <a:path w="263" h="147">
                  <a:moveTo>
                    <a:pt x="179" y="132"/>
                  </a:moveTo>
                  <a:cubicBezTo>
                    <a:pt x="141" y="143"/>
                    <a:pt x="54" y="147"/>
                    <a:pt x="0" y="112"/>
                  </a:cubicBezTo>
                  <a:cubicBezTo>
                    <a:pt x="57" y="81"/>
                    <a:pt x="106" y="26"/>
                    <a:pt x="148" y="13"/>
                  </a:cubicBezTo>
                  <a:cubicBezTo>
                    <a:pt x="190" y="0"/>
                    <a:pt x="225" y="13"/>
                    <a:pt x="257" y="40"/>
                  </a:cubicBezTo>
                  <a:cubicBezTo>
                    <a:pt x="261" y="44"/>
                    <a:pt x="263" y="49"/>
                    <a:pt x="261" y="54"/>
                  </a:cubicBezTo>
                  <a:cubicBezTo>
                    <a:pt x="250" y="87"/>
                    <a:pt x="218" y="120"/>
                    <a:pt x="179" y="13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37">
              <a:extLst>
                <a:ext uri="{FF2B5EF4-FFF2-40B4-BE49-F238E27FC236}">
                  <a16:creationId xmlns:a16="http://schemas.microsoft.com/office/drawing/2014/main" id="{F7A3656B-E65B-CB05-79F6-80323694D9DD}"/>
                </a:ext>
              </a:extLst>
            </p:cNvPr>
            <p:cNvSpPr>
              <a:spLocks/>
            </p:cNvSpPr>
            <p:nvPr/>
          </p:nvSpPr>
          <p:spPr bwMode="auto">
            <a:xfrm>
              <a:off x="10908658" y="5296336"/>
              <a:ext cx="666936" cy="545675"/>
            </a:xfrm>
            <a:custGeom>
              <a:avLst/>
              <a:gdLst>
                <a:gd name="T0" fmla="*/ 128 w 189"/>
                <a:gd name="T1" fmla="*/ 107 h 155"/>
                <a:gd name="T2" fmla="*/ 0 w 189"/>
                <a:gd name="T3" fmla="*/ 155 h 155"/>
                <a:gd name="T4" fmla="*/ 50 w 189"/>
                <a:gd name="T5" fmla="*/ 36 h 155"/>
                <a:gd name="T6" fmla="*/ 173 w 189"/>
                <a:gd name="T7" fmla="*/ 7 h 155"/>
                <a:gd name="T8" fmla="*/ 181 w 189"/>
                <a:gd name="T9" fmla="*/ 15 h 155"/>
                <a:gd name="T10" fmla="*/ 128 w 189"/>
                <a:gd name="T11" fmla="*/ 107 h 155"/>
              </a:gdLst>
              <a:ahLst/>
              <a:cxnLst>
                <a:cxn ang="0">
                  <a:pos x="T0" y="T1"/>
                </a:cxn>
                <a:cxn ang="0">
                  <a:pos x="T2" y="T3"/>
                </a:cxn>
                <a:cxn ang="0">
                  <a:pos x="T4" y="T5"/>
                </a:cxn>
                <a:cxn ang="0">
                  <a:pos x="T6" y="T7"/>
                </a:cxn>
                <a:cxn ang="0">
                  <a:pos x="T8" y="T9"/>
                </a:cxn>
                <a:cxn ang="0">
                  <a:pos x="T10" y="T11"/>
                </a:cxn>
              </a:cxnLst>
              <a:rect l="0" t="0" r="r" b="b"/>
              <a:pathLst>
                <a:path w="189" h="155">
                  <a:moveTo>
                    <a:pt x="128" y="107"/>
                  </a:moveTo>
                  <a:cubicBezTo>
                    <a:pt x="83" y="130"/>
                    <a:pt x="49" y="136"/>
                    <a:pt x="0" y="155"/>
                  </a:cubicBezTo>
                  <a:cubicBezTo>
                    <a:pt x="6" y="105"/>
                    <a:pt x="21" y="60"/>
                    <a:pt x="50" y="36"/>
                  </a:cubicBezTo>
                  <a:cubicBezTo>
                    <a:pt x="86" y="6"/>
                    <a:pt x="134" y="0"/>
                    <a:pt x="173" y="7"/>
                  </a:cubicBezTo>
                  <a:cubicBezTo>
                    <a:pt x="177" y="8"/>
                    <a:pt x="180" y="11"/>
                    <a:pt x="181" y="15"/>
                  </a:cubicBezTo>
                  <a:cubicBezTo>
                    <a:pt x="189" y="54"/>
                    <a:pt x="168" y="87"/>
                    <a:pt x="128" y="10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38">
              <a:extLst>
                <a:ext uri="{FF2B5EF4-FFF2-40B4-BE49-F238E27FC236}">
                  <a16:creationId xmlns:a16="http://schemas.microsoft.com/office/drawing/2014/main" id="{6E8E5CEB-42EC-6BDB-6784-FF22B20FDB0C}"/>
                </a:ext>
              </a:extLst>
            </p:cNvPr>
            <p:cNvSpPr>
              <a:spLocks/>
            </p:cNvSpPr>
            <p:nvPr/>
          </p:nvSpPr>
          <p:spPr bwMode="auto">
            <a:xfrm>
              <a:off x="9254310" y="1710471"/>
              <a:ext cx="944105" cy="519691"/>
            </a:xfrm>
            <a:custGeom>
              <a:avLst/>
              <a:gdLst>
                <a:gd name="T0" fmla="*/ 144 w 268"/>
                <a:gd name="T1" fmla="*/ 130 h 148"/>
                <a:gd name="T2" fmla="*/ 0 w 268"/>
                <a:gd name="T3" fmla="*/ 58 h 148"/>
                <a:gd name="T4" fmla="*/ 142 w 268"/>
                <a:gd name="T5" fmla="*/ 6 h 148"/>
                <a:gd name="T6" fmla="*/ 265 w 268"/>
                <a:gd name="T7" fmla="*/ 88 h 148"/>
                <a:gd name="T8" fmla="*/ 265 w 268"/>
                <a:gd name="T9" fmla="*/ 101 h 148"/>
                <a:gd name="T10" fmla="*/ 144 w 268"/>
                <a:gd name="T11" fmla="*/ 130 h 148"/>
              </a:gdLst>
              <a:ahLst/>
              <a:cxnLst>
                <a:cxn ang="0">
                  <a:pos x="T0" y="T1"/>
                </a:cxn>
                <a:cxn ang="0">
                  <a:pos x="T2" y="T3"/>
                </a:cxn>
                <a:cxn ang="0">
                  <a:pos x="T4" y="T5"/>
                </a:cxn>
                <a:cxn ang="0">
                  <a:pos x="T6" y="T7"/>
                </a:cxn>
                <a:cxn ang="0">
                  <a:pos x="T8" y="T9"/>
                </a:cxn>
                <a:cxn ang="0">
                  <a:pos x="T10" y="T11"/>
                </a:cxn>
              </a:cxnLst>
              <a:rect l="0" t="0" r="r" b="b"/>
              <a:pathLst>
                <a:path w="268" h="148">
                  <a:moveTo>
                    <a:pt x="144" y="130"/>
                  </a:moveTo>
                  <a:cubicBezTo>
                    <a:pt x="88" y="109"/>
                    <a:pt x="56" y="85"/>
                    <a:pt x="0" y="58"/>
                  </a:cubicBezTo>
                  <a:cubicBezTo>
                    <a:pt x="48" y="24"/>
                    <a:pt x="99" y="0"/>
                    <a:pt x="142" y="6"/>
                  </a:cubicBezTo>
                  <a:cubicBezTo>
                    <a:pt x="197" y="13"/>
                    <a:pt x="240" y="49"/>
                    <a:pt x="265" y="88"/>
                  </a:cubicBezTo>
                  <a:cubicBezTo>
                    <a:pt x="268" y="92"/>
                    <a:pt x="268" y="98"/>
                    <a:pt x="265" y="101"/>
                  </a:cubicBezTo>
                  <a:cubicBezTo>
                    <a:pt x="238" y="139"/>
                    <a:pt x="193" y="148"/>
                    <a:pt x="144" y="13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Shape 82">
              <a:extLst>
                <a:ext uri="{FF2B5EF4-FFF2-40B4-BE49-F238E27FC236}">
                  <a16:creationId xmlns:a16="http://schemas.microsoft.com/office/drawing/2014/main" id="{39A2F59A-CED4-746C-C5DB-5A9E45B7B303}"/>
                </a:ext>
              </a:extLst>
            </p:cNvPr>
            <p:cNvSpPr>
              <a:spLocks/>
            </p:cNvSpPr>
            <p:nvPr/>
          </p:nvSpPr>
          <p:spPr bwMode="auto">
            <a:xfrm>
              <a:off x="11502945" y="0"/>
              <a:ext cx="642569" cy="333538"/>
            </a:xfrm>
            <a:custGeom>
              <a:avLst/>
              <a:gdLst>
                <a:gd name="connsiteX0" fmla="*/ 0 w 642569"/>
                <a:gd name="connsiteY0" fmla="*/ 0 h 333538"/>
                <a:gd name="connsiteX1" fmla="*/ 626864 w 642569"/>
                <a:gd name="connsiteY1" fmla="*/ 0 h 333538"/>
                <a:gd name="connsiteX2" fmla="*/ 640881 w 642569"/>
                <a:gd name="connsiteY2" fmla="*/ 48961 h 333538"/>
                <a:gd name="connsiteX3" fmla="*/ 560636 w 642569"/>
                <a:gd name="connsiteY3" fmla="*/ 311547 h 333538"/>
                <a:gd name="connsiteX4" fmla="*/ 504200 w 642569"/>
                <a:gd name="connsiteY4" fmla="*/ 332659 h 333538"/>
                <a:gd name="connsiteX5" fmla="*/ 17439 w 642569"/>
                <a:gd name="connsiteY5" fmla="*/ 54679 h 333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569" h="333538">
                  <a:moveTo>
                    <a:pt x="0" y="0"/>
                  </a:moveTo>
                  <a:lnTo>
                    <a:pt x="626864" y="0"/>
                  </a:lnTo>
                  <a:lnTo>
                    <a:pt x="640881" y="48961"/>
                  </a:lnTo>
                  <a:cubicBezTo>
                    <a:pt x="649699" y="139129"/>
                    <a:pt x="624127" y="228856"/>
                    <a:pt x="560636" y="311547"/>
                  </a:cubicBezTo>
                  <a:cubicBezTo>
                    <a:pt x="546527" y="329141"/>
                    <a:pt x="525363" y="336178"/>
                    <a:pt x="504200" y="332659"/>
                  </a:cubicBezTo>
                  <a:cubicBezTo>
                    <a:pt x="296092" y="293953"/>
                    <a:pt x="112675" y="265803"/>
                    <a:pt x="17439" y="546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4" name="Freeform: Shape 83">
              <a:extLst>
                <a:ext uri="{FF2B5EF4-FFF2-40B4-BE49-F238E27FC236}">
                  <a16:creationId xmlns:a16="http://schemas.microsoft.com/office/drawing/2014/main" id="{1010E54E-8563-1BEB-7196-E4FD474329A2}"/>
                </a:ext>
              </a:extLst>
            </p:cNvPr>
            <p:cNvSpPr>
              <a:spLocks/>
            </p:cNvSpPr>
            <p:nvPr/>
          </p:nvSpPr>
          <p:spPr bwMode="auto">
            <a:xfrm>
              <a:off x="10784033" y="6730342"/>
              <a:ext cx="344354" cy="127658"/>
            </a:xfrm>
            <a:custGeom>
              <a:avLst/>
              <a:gdLst>
                <a:gd name="connsiteX0" fmla="*/ 233176 w 344354"/>
                <a:gd name="connsiteY0" fmla="*/ 606 h 127658"/>
                <a:gd name="connsiteX1" fmla="*/ 312557 w 344354"/>
                <a:gd name="connsiteY1" fmla="*/ 2803 h 127658"/>
                <a:gd name="connsiteX2" fmla="*/ 344354 w 344354"/>
                <a:gd name="connsiteY2" fmla="*/ 34444 h 127658"/>
                <a:gd name="connsiteX3" fmla="*/ 343530 w 344354"/>
                <a:gd name="connsiteY3" fmla="*/ 127658 h 127658"/>
                <a:gd name="connsiteX4" fmla="*/ 0 w 344354"/>
                <a:gd name="connsiteY4" fmla="*/ 127658 h 127658"/>
                <a:gd name="connsiteX5" fmla="*/ 33451 w 344354"/>
                <a:gd name="connsiteY5" fmla="*/ 83664 h 127658"/>
                <a:gd name="connsiteX6" fmla="*/ 233176 w 344354"/>
                <a:gd name="connsiteY6" fmla="*/ 606 h 12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354" h="127658">
                  <a:moveTo>
                    <a:pt x="233176" y="606"/>
                  </a:moveTo>
                  <a:cubicBezTo>
                    <a:pt x="258679" y="-712"/>
                    <a:pt x="285177" y="167"/>
                    <a:pt x="312557" y="2803"/>
                  </a:cubicBezTo>
                  <a:cubicBezTo>
                    <a:pt x="330222" y="2803"/>
                    <a:pt x="344354" y="16866"/>
                    <a:pt x="344354" y="34444"/>
                  </a:cubicBezTo>
                  <a:lnTo>
                    <a:pt x="343530" y="127658"/>
                  </a:lnTo>
                  <a:lnTo>
                    <a:pt x="0" y="127658"/>
                  </a:lnTo>
                  <a:lnTo>
                    <a:pt x="33451" y="83664"/>
                  </a:lnTo>
                  <a:cubicBezTo>
                    <a:pt x="89096" y="28292"/>
                    <a:pt x="156664" y="4561"/>
                    <a:pt x="233176" y="6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85" name="Freeform 44">
              <a:extLst>
                <a:ext uri="{FF2B5EF4-FFF2-40B4-BE49-F238E27FC236}">
                  <a16:creationId xmlns:a16="http://schemas.microsoft.com/office/drawing/2014/main" id="{180358ED-D8E9-D8AE-66D5-E9BEF0CF05B5}"/>
                </a:ext>
              </a:extLst>
            </p:cNvPr>
            <p:cNvSpPr>
              <a:spLocks/>
            </p:cNvSpPr>
            <p:nvPr/>
          </p:nvSpPr>
          <p:spPr bwMode="auto">
            <a:xfrm>
              <a:off x="8572937" y="2937518"/>
              <a:ext cx="606306" cy="303153"/>
            </a:xfrm>
            <a:custGeom>
              <a:avLst/>
              <a:gdLst>
                <a:gd name="T0" fmla="*/ 96 w 172"/>
                <a:gd name="T1" fmla="*/ 0 h 86"/>
                <a:gd name="T2" fmla="*/ 0 w 172"/>
                <a:gd name="T3" fmla="*/ 45 h 86"/>
                <a:gd name="T4" fmla="*/ 99 w 172"/>
                <a:gd name="T5" fmla="*/ 85 h 86"/>
                <a:gd name="T6" fmla="*/ 168 w 172"/>
                <a:gd name="T7" fmla="*/ 46 h 86"/>
                <a:gd name="T8" fmla="*/ 167 w 172"/>
                <a:gd name="T9" fmla="*/ 29 h 86"/>
                <a:gd name="T10" fmla="*/ 96 w 172"/>
                <a:gd name="T11" fmla="*/ 0 h 86"/>
              </a:gdLst>
              <a:ahLst/>
              <a:cxnLst>
                <a:cxn ang="0">
                  <a:pos x="T0" y="T1"/>
                </a:cxn>
                <a:cxn ang="0">
                  <a:pos x="T2" y="T3"/>
                </a:cxn>
                <a:cxn ang="0">
                  <a:pos x="T4" y="T5"/>
                </a:cxn>
                <a:cxn ang="0">
                  <a:pos x="T6" y="T7"/>
                </a:cxn>
                <a:cxn ang="0">
                  <a:pos x="T8" y="T9"/>
                </a:cxn>
                <a:cxn ang="0">
                  <a:pos x="T10" y="T11"/>
                </a:cxn>
              </a:cxnLst>
              <a:rect l="0" t="0" r="r" b="b"/>
              <a:pathLst>
                <a:path w="172" h="86">
                  <a:moveTo>
                    <a:pt x="96" y="0"/>
                  </a:moveTo>
                  <a:cubicBezTo>
                    <a:pt x="67" y="0"/>
                    <a:pt x="31" y="14"/>
                    <a:pt x="0" y="45"/>
                  </a:cubicBezTo>
                  <a:cubicBezTo>
                    <a:pt x="31" y="61"/>
                    <a:pt x="66" y="84"/>
                    <a:pt x="99" y="85"/>
                  </a:cubicBezTo>
                  <a:cubicBezTo>
                    <a:pt x="130" y="86"/>
                    <a:pt x="151" y="68"/>
                    <a:pt x="168" y="46"/>
                  </a:cubicBezTo>
                  <a:cubicBezTo>
                    <a:pt x="172" y="41"/>
                    <a:pt x="172" y="34"/>
                    <a:pt x="167" y="29"/>
                  </a:cubicBezTo>
                  <a:cubicBezTo>
                    <a:pt x="151" y="13"/>
                    <a:pt x="124" y="0"/>
                    <a:pt x="9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45">
              <a:extLst>
                <a:ext uri="{FF2B5EF4-FFF2-40B4-BE49-F238E27FC236}">
                  <a16:creationId xmlns:a16="http://schemas.microsoft.com/office/drawing/2014/main" id="{C37A81FA-1D89-24B9-EB3D-7FC079CE2EBB}"/>
                </a:ext>
              </a:extLst>
            </p:cNvPr>
            <p:cNvSpPr>
              <a:spLocks/>
            </p:cNvSpPr>
            <p:nvPr/>
          </p:nvSpPr>
          <p:spPr bwMode="auto">
            <a:xfrm>
              <a:off x="8910736" y="5209721"/>
              <a:ext cx="941218" cy="574547"/>
            </a:xfrm>
            <a:custGeom>
              <a:avLst/>
              <a:gdLst>
                <a:gd name="T0" fmla="*/ 138 w 267"/>
                <a:gd name="T1" fmla="*/ 20 h 163"/>
                <a:gd name="T2" fmla="*/ 0 w 267"/>
                <a:gd name="T3" fmla="*/ 145 h 163"/>
                <a:gd name="T4" fmla="*/ 191 w 267"/>
                <a:gd name="T5" fmla="*/ 137 h 163"/>
                <a:gd name="T6" fmla="*/ 267 w 267"/>
                <a:gd name="T7" fmla="*/ 39 h 163"/>
                <a:gd name="T8" fmla="*/ 260 w 267"/>
                <a:gd name="T9" fmla="*/ 29 h 163"/>
                <a:gd name="T10" fmla="*/ 138 w 267"/>
                <a:gd name="T11" fmla="*/ 20 h 163"/>
              </a:gdLst>
              <a:ahLst/>
              <a:cxnLst>
                <a:cxn ang="0">
                  <a:pos x="T0" y="T1"/>
                </a:cxn>
                <a:cxn ang="0">
                  <a:pos x="T2" y="T3"/>
                </a:cxn>
                <a:cxn ang="0">
                  <a:pos x="T4" y="T5"/>
                </a:cxn>
                <a:cxn ang="0">
                  <a:pos x="T6" y="T7"/>
                </a:cxn>
                <a:cxn ang="0">
                  <a:pos x="T8" y="T9"/>
                </a:cxn>
                <a:cxn ang="0">
                  <a:pos x="T10" y="T11"/>
                </a:cxn>
              </a:cxnLst>
              <a:rect l="0" t="0" r="r" b="b"/>
              <a:pathLst>
                <a:path w="267" h="163">
                  <a:moveTo>
                    <a:pt x="138" y="20"/>
                  </a:moveTo>
                  <a:cubicBezTo>
                    <a:pt x="82" y="46"/>
                    <a:pt x="47" y="96"/>
                    <a:pt x="0" y="145"/>
                  </a:cubicBezTo>
                  <a:cubicBezTo>
                    <a:pt x="61" y="163"/>
                    <a:pt x="144" y="154"/>
                    <a:pt x="191" y="137"/>
                  </a:cubicBezTo>
                  <a:cubicBezTo>
                    <a:pt x="238" y="118"/>
                    <a:pt x="267" y="80"/>
                    <a:pt x="267" y="39"/>
                  </a:cubicBezTo>
                  <a:cubicBezTo>
                    <a:pt x="267" y="34"/>
                    <a:pt x="264" y="31"/>
                    <a:pt x="260" y="29"/>
                  </a:cubicBezTo>
                  <a:cubicBezTo>
                    <a:pt x="229" y="12"/>
                    <a:pt x="180" y="0"/>
                    <a:pt x="138"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46">
              <a:extLst>
                <a:ext uri="{FF2B5EF4-FFF2-40B4-BE49-F238E27FC236}">
                  <a16:creationId xmlns:a16="http://schemas.microsoft.com/office/drawing/2014/main" id="{EC43ABE7-4E65-FC3A-5FED-96142EC1C9C1}"/>
                </a:ext>
              </a:extLst>
            </p:cNvPr>
            <p:cNvSpPr>
              <a:spLocks/>
            </p:cNvSpPr>
            <p:nvPr/>
          </p:nvSpPr>
          <p:spPr bwMode="auto">
            <a:xfrm>
              <a:off x="8734619" y="2316777"/>
              <a:ext cx="1079802" cy="534126"/>
            </a:xfrm>
            <a:custGeom>
              <a:avLst/>
              <a:gdLst>
                <a:gd name="T0" fmla="*/ 194 w 306"/>
                <a:gd name="T1" fmla="*/ 10 h 152"/>
                <a:gd name="T2" fmla="*/ 0 w 306"/>
                <a:gd name="T3" fmla="*/ 66 h 152"/>
                <a:gd name="T4" fmla="*/ 167 w 306"/>
                <a:gd name="T5" fmla="*/ 141 h 152"/>
                <a:gd name="T6" fmla="*/ 298 w 306"/>
                <a:gd name="T7" fmla="*/ 105 h 152"/>
                <a:gd name="T8" fmla="*/ 301 w 306"/>
                <a:gd name="T9" fmla="*/ 82 h 152"/>
                <a:gd name="T10" fmla="*/ 194 w 306"/>
                <a:gd name="T11" fmla="*/ 10 h 152"/>
              </a:gdLst>
              <a:ahLst/>
              <a:cxnLst>
                <a:cxn ang="0">
                  <a:pos x="T0" y="T1"/>
                </a:cxn>
                <a:cxn ang="0">
                  <a:pos x="T2" y="T3"/>
                </a:cxn>
                <a:cxn ang="0">
                  <a:pos x="T4" y="T5"/>
                </a:cxn>
                <a:cxn ang="0">
                  <a:pos x="T6" y="T7"/>
                </a:cxn>
                <a:cxn ang="0">
                  <a:pos x="T8" y="T9"/>
                </a:cxn>
                <a:cxn ang="0">
                  <a:pos x="T10" y="T11"/>
                </a:cxn>
              </a:cxnLst>
              <a:rect l="0" t="0" r="r" b="b"/>
              <a:pathLst>
                <a:path w="306" h="152">
                  <a:moveTo>
                    <a:pt x="194" y="10"/>
                  </a:moveTo>
                  <a:cubicBezTo>
                    <a:pt x="146" y="0"/>
                    <a:pt x="60" y="26"/>
                    <a:pt x="0" y="66"/>
                  </a:cubicBezTo>
                  <a:cubicBezTo>
                    <a:pt x="54" y="97"/>
                    <a:pt x="114" y="130"/>
                    <a:pt x="167" y="141"/>
                  </a:cubicBezTo>
                  <a:cubicBezTo>
                    <a:pt x="218" y="152"/>
                    <a:pt x="264" y="136"/>
                    <a:pt x="298" y="105"/>
                  </a:cubicBezTo>
                  <a:cubicBezTo>
                    <a:pt x="305" y="100"/>
                    <a:pt x="306" y="90"/>
                    <a:pt x="301" y="82"/>
                  </a:cubicBezTo>
                  <a:cubicBezTo>
                    <a:pt x="281" y="50"/>
                    <a:pt x="240" y="19"/>
                    <a:pt x="194"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47">
              <a:extLst>
                <a:ext uri="{FF2B5EF4-FFF2-40B4-BE49-F238E27FC236}">
                  <a16:creationId xmlns:a16="http://schemas.microsoft.com/office/drawing/2014/main" id="{2B690DA8-1DA5-F318-1F5E-B0291DD02C32}"/>
                </a:ext>
              </a:extLst>
            </p:cNvPr>
            <p:cNvSpPr>
              <a:spLocks/>
            </p:cNvSpPr>
            <p:nvPr/>
          </p:nvSpPr>
          <p:spPr bwMode="auto">
            <a:xfrm>
              <a:off x="10706556" y="512295"/>
              <a:ext cx="736228" cy="707357"/>
            </a:xfrm>
            <a:custGeom>
              <a:avLst/>
              <a:gdLst>
                <a:gd name="T0" fmla="*/ 171 w 209"/>
                <a:gd name="T1" fmla="*/ 76 h 201"/>
                <a:gd name="T2" fmla="*/ 0 w 209"/>
                <a:gd name="T3" fmla="*/ 0 h 201"/>
                <a:gd name="T4" fmla="*/ 73 w 209"/>
                <a:gd name="T5" fmla="*/ 165 h 201"/>
                <a:gd name="T6" fmla="*/ 196 w 209"/>
                <a:gd name="T7" fmla="*/ 189 h 201"/>
                <a:gd name="T8" fmla="*/ 207 w 209"/>
                <a:gd name="T9" fmla="*/ 176 h 201"/>
                <a:gd name="T10" fmla="*/ 171 w 209"/>
                <a:gd name="T11" fmla="*/ 76 h 201"/>
              </a:gdLst>
              <a:ahLst/>
              <a:cxnLst>
                <a:cxn ang="0">
                  <a:pos x="T0" y="T1"/>
                </a:cxn>
                <a:cxn ang="0">
                  <a:pos x="T2" y="T3"/>
                </a:cxn>
                <a:cxn ang="0">
                  <a:pos x="T4" y="T5"/>
                </a:cxn>
                <a:cxn ang="0">
                  <a:pos x="T6" y="T7"/>
                </a:cxn>
                <a:cxn ang="0">
                  <a:pos x="T8" y="T9"/>
                </a:cxn>
                <a:cxn ang="0">
                  <a:pos x="T10" y="T11"/>
                </a:cxn>
              </a:cxnLst>
              <a:rect l="0" t="0" r="r" b="b"/>
              <a:pathLst>
                <a:path w="209" h="201">
                  <a:moveTo>
                    <a:pt x="171" y="76"/>
                  </a:moveTo>
                  <a:cubicBezTo>
                    <a:pt x="136" y="40"/>
                    <a:pt x="56" y="9"/>
                    <a:pt x="0" y="0"/>
                  </a:cubicBezTo>
                  <a:cubicBezTo>
                    <a:pt x="12" y="36"/>
                    <a:pt x="37" y="133"/>
                    <a:pt x="73" y="165"/>
                  </a:cubicBezTo>
                  <a:cubicBezTo>
                    <a:pt x="110" y="198"/>
                    <a:pt x="150" y="201"/>
                    <a:pt x="196" y="189"/>
                  </a:cubicBezTo>
                  <a:cubicBezTo>
                    <a:pt x="202" y="187"/>
                    <a:pt x="207" y="182"/>
                    <a:pt x="207" y="176"/>
                  </a:cubicBezTo>
                  <a:cubicBezTo>
                    <a:pt x="209" y="139"/>
                    <a:pt x="202" y="108"/>
                    <a:pt x="171" y="7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Shape 88">
              <a:extLst>
                <a:ext uri="{FF2B5EF4-FFF2-40B4-BE49-F238E27FC236}">
                  <a16:creationId xmlns:a16="http://schemas.microsoft.com/office/drawing/2014/main" id="{42849AE6-D65F-045C-C2D7-9DC1EB5BB812}"/>
                </a:ext>
              </a:extLst>
            </p:cNvPr>
            <p:cNvSpPr>
              <a:spLocks/>
            </p:cNvSpPr>
            <p:nvPr/>
          </p:nvSpPr>
          <p:spPr bwMode="auto">
            <a:xfrm>
              <a:off x="9916287" y="0"/>
              <a:ext cx="447759" cy="240954"/>
            </a:xfrm>
            <a:custGeom>
              <a:avLst/>
              <a:gdLst>
                <a:gd name="connsiteX0" fmla="*/ 0 w 447759"/>
                <a:gd name="connsiteY0" fmla="*/ 0 h 240954"/>
                <a:gd name="connsiteX1" fmla="*/ 414433 w 447759"/>
                <a:gd name="connsiteY1" fmla="*/ 0 h 240954"/>
                <a:gd name="connsiteX2" fmla="*/ 420771 w 447759"/>
                <a:gd name="connsiteY2" fmla="*/ 9983 h 240954"/>
                <a:gd name="connsiteX3" fmla="*/ 441191 w 447759"/>
                <a:gd name="connsiteY3" fmla="*/ 210080 h 240954"/>
                <a:gd name="connsiteX4" fmla="*/ 409316 w 447759"/>
                <a:gd name="connsiteY4" fmla="*/ 238327 h 240954"/>
                <a:gd name="connsiteX5" fmla="*/ 55157 w 447759"/>
                <a:gd name="connsiteY5" fmla="*/ 100625 h 240954"/>
                <a:gd name="connsiteX6" fmla="*/ 10942 w 447759"/>
                <a:gd name="connsiteY6" fmla="*/ 26313 h 24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759" h="240954">
                  <a:moveTo>
                    <a:pt x="0" y="0"/>
                  </a:moveTo>
                  <a:lnTo>
                    <a:pt x="414433" y="0"/>
                  </a:lnTo>
                  <a:lnTo>
                    <a:pt x="420771" y="9983"/>
                  </a:lnTo>
                  <a:cubicBezTo>
                    <a:pt x="452479" y="75689"/>
                    <a:pt x="451816" y="135933"/>
                    <a:pt x="441191" y="210080"/>
                  </a:cubicBezTo>
                  <a:cubicBezTo>
                    <a:pt x="437649" y="227734"/>
                    <a:pt x="427024" y="238327"/>
                    <a:pt x="409316" y="238327"/>
                  </a:cubicBezTo>
                  <a:cubicBezTo>
                    <a:pt x="249945" y="252450"/>
                    <a:pt x="133072" y="210080"/>
                    <a:pt x="55157" y="100625"/>
                  </a:cubicBezTo>
                  <a:cubicBezTo>
                    <a:pt x="40991" y="81206"/>
                    <a:pt x="25717" y="55828"/>
                    <a:pt x="10942" y="263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0" name="Freeform 49">
              <a:extLst>
                <a:ext uri="{FF2B5EF4-FFF2-40B4-BE49-F238E27FC236}">
                  <a16:creationId xmlns:a16="http://schemas.microsoft.com/office/drawing/2014/main" id="{E4DCF8F2-78F9-E096-6877-A14BB2C12FBB}"/>
                </a:ext>
              </a:extLst>
            </p:cNvPr>
            <p:cNvSpPr>
              <a:spLocks/>
            </p:cNvSpPr>
            <p:nvPr/>
          </p:nvSpPr>
          <p:spPr bwMode="auto">
            <a:xfrm>
              <a:off x="9312053" y="2850903"/>
              <a:ext cx="1255919" cy="629403"/>
            </a:xfrm>
            <a:custGeom>
              <a:avLst/>
              <a:gdLst>
                <a:gd name="T0" fmla="*/ 212 w 356"/>
                <a:gd name="T1" fmla="*/ 174 h 179"/>
                <a:gd name="T2" fmla="*/ 0 w 356"/>
                <a:gd name="T3" fmla="*/ 110 h 179"/>
                <a:gd name="T4" fmla="*/ 171 w 356"/>
                <a:gd name="T5" fmla="*/ 10 h 179"/>
                <a:gd name="T6" fmla="*/ 352 w 356"/>
                <a:gd name="T7" fmla="*/ 91 h 179"/>
                <a:gd name="T8" fmla="*/ 350 w 356"/>
                <a:gd name="T9" fmla="*/ 110 h 179"/>
                <a:gd name="T10" fmla="*/ 212 w 356"/>
                <a:gd name="T11" fmla="*/ 174 h 179"/>
              </a:gdLst>
              <a:ahLst/>
              <a:cxnLst>
                <a:cxn ang="0">
                  <a:pos x="T0" y="T1"/>
                </a:cxn>
                <a:cxn ang="0">
                  <a:pos x="T2" y="T3"/>
                </a:cxn>
                <a:cxn ang="0">
                  <a:pos x="T4" y="T5"/>
                </a:cxn>
                <a:cxn ang="0">
                  <a:pos x="T6" y="T7"/>
                </a:cxn>
                <a:cxn ang="0">
                  <a:pos x="T8" y="T9"/>
                </a:cxn>
                <a:cxn ang="0">
                  <a:pos x="T10" y="T11"/>
                </a:cxn>
              </a:cxnLst>
              <a:rect l="0" t="0" r="r" b="b"/>
              <a:pathLst>
                <a:path w="356" h="179">
                  <a:moveTo>
                    <a:pt x="212" y="174"/>
                  </a:moveTo>
                  <a:cubicBezTo>
                    <a:pt x="146" y="179"/>
                    <a:pt x="89" y="144"/>
                    <a:pt x="0" y="110"/>
                  </a:cubicBezTo>
                  <a:cubicBezTo>
                    <a:pt x="34" y="72"/>
                    <a:pt x="108" y="20"/>
                    <a:pt x="171" y="10"/>
                  </a:cubicBezTo>
                  <a:cubicBezTo>
                    <a:pt x="236" y="0"/>
                    <a:pt x="316" y="34"/>
                    <a:pt x="352" y="91"/>
                  </a:cubicBezTo>
                  <a:cubicBezTo>
                    <a:pt x="356" y="97"/>
                    <a:pt x="355" y="104"/>
                    <a:pt x="350" y="110"/>
                  </a:cubicBezTo>
                  <a:cubicBezTo>
                    <a:pt x="316" y="144"/>
                    <a:pt x="271" y="170"/>
                    <a:pt x="212"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Shape 90">
              <a:extLst>
                <a:ext uri="{FF2B5EF4-FFF2-40B4-BE49-F238E27FC236}">
                  <a16:creationId xmlns:a16="http://schemas.microsoft.com/office/drawing/2014/main" id="{7A713736-8189-A3AB-0DC8-3B9368EC20A9}"/>
                </a:ext>
              </a:extLst>
            </p:cNvPr>
            <p:cNvSpPr>
              <a:spLocks/>
            </p:cNvSpPr>
            <p:nvPr/>
          </p:nvSpPr>
          <p:spPr bwMode="auto">
            <a:xfrm>
              <a:off x="10881967" y="0"/>
              <a:ext cx="535486" cy="509022"/>
            </a:xfrm>
            <a:custGeom>
              <a:avLst/>
              <a:gdLst>
                <a:gd name="connsiteX0" fmla="*/ 0 w 535486"/>
                <a:gd name="connsiteY0" fmla="*/ 0 h 509022"/>
                <a:gd name="connsiteX1" fmla="*/ 299950 w 535486"/>
                <a:gd name="connsiteY1" fmla="*/ 0 h 509022"/>
                <a:gd name="connsiteX2" fmla="*/ 371512 w 535486"/>
                <a:gd name="connsiteY2" fmla="*/ 46406 h 509022"/>
                <a:gd name="connsiteX3" fmla="*/ 451269 w 535486"/>
                <a:gd name="connsiteY3" fmla="*/ 128855 h 509022"/>
                <a:gd name="connsiteX4" fmla="*/ 528768 w 535486"/>
                <a:gd name="connsiteY4" fmla="*/ 473371 h 509022"/>
                <a:gd name="connsiteX5" fmla="*/ 497064 w 535486"/>
                <a:gd name="connsiteY5" fmla="*/ 505010 h 509022"/>
                <a:gd name="connsiteX6" fmla="*/ 70816 w 535486"/>
                <a:gd name="connsiteY6" fmla="*/ 308144 h 509022"/>
                <a:gd name="connsiteX7" fmla="*/ 3444 w 535486"/>
                <a:gd name="connsiteY7" fmla="*/ 77002 h 50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5486" h="509022">
                  <a:moveTo>
                    <a:pt x="0" y="0"/>
                  </a:moveTo>
                  <a:lnTo>
                    <a:pt x="299950" y="0"/>
                  </a:lnTo>
                  <a:lnTo>
                    <a:pt x="371512" y="46406"/>
                  </a:lnTo>
                  <a:cubicBezTo>
                    <a:pt x="401731" y="70410"/>
                    <a:pt x="428371" y="97216"/>
                    <a:pt x="451269" y="128855"/>
                  </a:cubicBezTo>
                  <a:cubicBezTo>
                    <a:pt x="532291" y="237834"/>
                    <a:pt x="546382" y="357360"/>
                    <a:pt x="528768" y="473371"/>
                  </a:cubicBezTo>
                  <a:cubicBezTo>
                    <a:pt x="528768" y="490948"/>
                    <a:pt x="514678" y="501494"/>
                    <a:pt x="497064" y="505010"/>
                  </a:cubicBezTo>
                  <a:cubicBezTo>
                    <a:pt x="331497" y="529618"/>
                    <a:pt x="148316" y="438216"/>
                    <a:pt x="70816" y="308144"/>
                  </a:cubicBezTo>
                  <a:cubicBezTo>
                    <a:pt x="33828" y="244865"/>
                    <a:pt x="12691" y="160494"/>
                    <a:pt x="3444" y="7700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2" name="Freeform 58">
              <a:extLst>
                <a:ext uri="{FF2B5EF4-FFF2-40B4-BE49-F238E27FC236}">
                  <a16:creationId xmlns:a16="http://schemas.microsoft.com/office/drawing/2014/main" id="{D6F81934-D712-AA55-1DB7-AFB9F05AD9E6}"/>
                </a:ext>
              </a:extLst>
            </p:cNvPr>
            <p:cNvSpPr>
              <a:spLocks/>
            </p:cNvSpPr>
            <p:nvPr/>
          </p:nvSpPr>
          <p:spPr bwMode="auto">
            <a:xfrm>
              <a:off x="8780814" y="177384"/>
              <a:ext cx="799746" cy="733341"/>
            </a:xfrm>
            <a:custGeom>
              <a:avLst/>
              <a:gdLst>
                <a:gd name="T0" fmla="*/ 88 w 227"/>
                <a:gd name="T1" fmla="*/ 178 h 208"/>
                <a:gd name="T2" fmla="*/ 0 w 227"/>
                <a:gd name="T3" fmla="*/ 0 h 208"/>
                <a:gd name="T4" fmla="*/ 190 w 227"/>
                <a:gd name="T5" fmla="*/ 82 h 208"/>
                <a:gd name="T6" fmla="*/ 215 w 227"/>
                <a:gd name="T7" fmla="*/ 192 h 208"/>
                <a:gd name="T8" fmla="*/ 202 w 227"/>
                <a:gd name="T9" fmla="*/ 203 h 208"/>
                <a:gd name="T10" fmla="*/ 88 w 227"/>
                <a:gd name="T11" fmla="*/ 178 h 208"/>
              </a:gdLst>
              <a:ahLst/>
              <a:cxnLst>
                <a:cxn ang="0">
                  <a:pos x="T0" y="T1"/>
                </a:cxn>
                <a:cxn ang="0">
                  <a:pos x="T2" y="T3"/>
                </a:cxn>
                <a:cxn ang="0">
                  <a:pos x="T4" y="T5"/>
                </a:cxn>
                <a:cxn ang="0">
                  <a:pos x="T6" y="T7"/>
                </a:cxn>
                <a:cxn ang="0">
                  <a:pos x="T8" y="T9"/>
                </a:cxn>
                <a:cxn ang="0">
                  <a:pos x="T10" y="T11"/>
                </a:cxn>
              </a:cxnLst>
              <a:rect l="0" t="0" r="r" b="b"/>
              <a:pathLst>
                <a:path w="227" h="208">
                  <a:moveTo>
                    <a:pt x="88" y="178"/>
                  </a:moveTo>
                  <a:cubicBezTo>
                    <a:pt x="23" y="128"/>
                    <a:pt x="7" y="59"/>
                    <a:pt x="0" y="0"/>
                  </a:cubicBezTo>
                  <a:cubicBezTo>
                    <a:pt x="61" y="28"/>
                    <a:pt x="154" y="47"/>
                    <a:pt x="190" y="82"/>
                  </a:cubicBezTo>
                  <a:cubicBezTo>
                    <a:pt x="219" y="109"/>
                    <a:pt x="227" y="155"/>
                    <a:pt x="215" y="192"/>
                  </a:cubicBezTo>
                  <a:cubicBezTo>
                    <a:pt x="213" y="198"/>
                    <a:pt x="208" y="202"/>
                    <a:pt x="202" y="203"/>
                  </a:cubicBezTo>
                  <a:cubicBezTo>
                    <a:pt x="169" y="208"/>
                    <a:pt x="122" y="204"/>
                    <a:pt x="88" y="1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61">
              <a:extLst>
                <a:ext uri="{FF2B5EF4-FFF2-40B4-BE49-F238E27FC236}">
                  <a16:creationId xmlns:a16="http://schemas.microsoft.com/office/drawing/2014/main" id="{C4CA7C4D-DF22-4FBE-6F33-A240430044AA}"/>
                </a:ext>
              </a:extLst>
            </p:cNvPr>
            <p:cNvSpPr>
              <a:spLocks/>
            </p:cNvSpPr>
            <p:nvPr/>
          </p:nvSpPr>
          <p:spPr bwMode="auto">
            <a:xfrm>
              <a:off x="10036733" y="4129919"/>
              <a:ext cx="1166417" cy="588983"/>
            </a:xfrm>
            <a:custGeom>
              <a:avLst/>
              <a:gdLst>
                <a:gd name="T0" fmla="*/ 220 w 331"/>
                <a:gd name="T1" fmla="*/ 147 h 167"/>
                <a:gd name="T2" fmla="*/ 0 w 331"/>
                <a:gd name="T3" fmla="*/ 134 h 167"/>
                <a:gd name="T4" fmla="*/ 186 w 331"/>
                <a:gd name="T5" fmla="*/ 11 h 167"/>
                <a:gd name="T6" fmla="*/ 324 w 331"/>
                <a:gd name="T7" fmla="*/ 37 h 167"/>
                <a:gd name="T8" fmla="*/ 329 w 331"/>
                <a:gd name="T9" fmla="*/ 53 h 167"/>
                <a:gd name="T10" fmla="*/ 220 w 331"/>
                <a:gd name="T11" fmla="*/ 147 h 167"/>
              </a:gdLst>
              <a:ahLst/>
              <a:cxnLst>
                <a:cxn ang="0">
                  <a:pos x="T0" y="T1"/>
                </a:cxn>
                <a:cxn ang="0">
                  <a:pos x="T2" y="T3"/>
                </a:cxn>
                <a:cxn ang="0">
                  <a:pos x="T4" y="T5"/>
                </a:cxn>
                <a:cxn ang="0">
                  <a:pos x="T6" y="T7"/>
                </a:cxn>
                <a:cxn ang="0">
                  <a:pos x="T8" y="T9"/>
                </a:cxn>
                <a:cxn ang="0">
                  <a:pos x="T10" y="T11"/>
                </a:cxn>
              </a:cxnLst>
              <a:rect l="0" t="0" r="r" b="b"/>
              <a:pathLst>
                <a:path w="331" h="167">
                  <a:moveTo>
                    <a:pt x="220" y="147"/>
                  </a:moveTo>
                  <a:cubicBezTo>
                    <a:pt x="126" y="167"/>
                    <a:pt x="78" y="146"/>
                    <a:pt x="0" y="134"/>
                  </a:cubicBezTo>
                  <a:cubicBezTo>
                    <a:pt x="61" y="65"/>
                    <a:pt x="108" y="29"/>
                    <a:pt x="186" y="11"/>
                  </a:cubicBezTo>
                  <a:cubicBezTo>
                    <a:pt x="230" y="0"/>
                    <a:pt x="284" y="6"/>
                    <a:pt x="324" y="37"/>
                  </a:cubicBezTo>
                  <a:cubicBezTo>
                    <a:pt x="329" y="41"/>
                    <a:pt x="331" y="47"/>
                    <a:pt x="329" y="53"/>
                  </a:cubicBezTo>
                  <a:cubicBezTo>
                    <a:pt x="316" y="92"/>
                    <a:pt x="277" y="134"/>
                    <a:pt x="220"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62">
              <a:extLst>
                <a:ext uri="{FF2B5EF4-FFF2-40B4-BE49-F238E27FC236}">
                  <a16:creationId xmlns:a16="http://schemas.microsoft.com/office/drawing/2014/main" id="{112469AE-D432-1C51-19B8-DD2A1156FA58}"/>
                </a:ext>
              </a:extLst>
            </p:cNvPr>
            <p:cNvSpPr>
              <a:spLocks/>
            </p:cNvSpPr>
            <p:nvPr/>
          </p:nvSpPr>
          <p:spPr bwMode="auto">
            <a:xfrm>
              <a:off x="10772961" y="2943292"/>
              <a:ext cx="1140432" cy="537014"/>
            </a:xfrm>
            <a:custGeom>
              <a:avLst/>
              <a:gdLst>
                <a:gd name="T0" fmla="*/ 183 w 324"/>
                <a:gd name="T1" fmla="*/ 147 h 153"/>
                <a:gd name="T2" fmla="*/ 0 w 324"/>
                <a:gd name="T3" fmla="*/ 22 h 153"/>
                <a:gd name="T4" fmla="*/ 204 w 324"/>
                <a:gd name="T5" fmla="*/ 6 h 153"/>
                <a:gd name="T6" fmla="*/ 319 w 324"/>
                <a:gd name="T7" fmla="*/ 77 h 153"/>
                <a:gd name="T8" fmla="*/ 318 w 324"/>
                <a:gd name="T9" fmla="*/ 99 h 153"/>
                <a:gd name="T10" fmla="*/ 183 w 324"/>
                <a:gd name="T11" fmla="*/ 147 h 153"/>
              </a:gdLst>
              <a:ahLst/>
              <a:cxnLst>
                <a:cxn ang="0">
                  <a:pos x="T0" y="T1"/>
                </a:cxn>
                <a:cxn ang="0">
                  <a:pos x="T2" y="T3"/>
                </a:cxn>
                <a:cxn ang="0">
                  <a:pos x="T4" y="T5"/>
                </a:cxn>
                <a:cxn ang="0">
                  <a:pos x="T6" y="T7"/>
                </a:cxn>
                <a:cxn ang="0">
                  <a:pos x="T8" y="T9"/>
                </a:cxn>
                <a:cxn ang="0">
                  <a:pos x="T10" y="T11"/>
                </a:cxn>
              </a:cxnLst>
              <a:rect l="0" t="0" r="r" b="b"/>
              <a:pathLst>
                <a:path w="324" h="153">
                  <a:moveTo>
                    <a:pt x="183" y="147"/>
                  </a:moveTo>
                  <a:cubicBezTo>
                    <a:pt x="129" y="141"/>
                    <a:pt x="45" y="83"/>
                    <a:pt x="0" y="22"/>
                  </a:cubicBezTo>
                  <a:cubicBezTo>
                    <a:pt x="85" y="14"/>
                    <a:pt x="140" y="0"/>
                    <a:pt x="204" y="6"/>
                  </a:cubicBezTo>
                  <a:cubicBezTo>
                    <a:pt x="256" y="12"/>
                    <a:pt x="293" y="39"/>
                    <a:pt x="319" y="77"/>
                  </a:cubicBezTo>
                  <a:cubicBezTo>
                    <a:pt x="324" y="84"/>
                    <a:pt x="323" y="93"/>
                    <a:pt x="318" y="99"/>
                  </a:cubicBezTo>
                  <a:cubicBezTo>
                    <a:pt x="291" y="130"/>
                    <a:pt x="237" y="153"/>
                    <a:pt x="183" y="14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63">
              <a:extLst>
                <a:ext uri="{FF2B5EF4-FFF2-40B4-BE49-F238E27FC236}">
                  <a16:creationId xmlns:a16="http://schemas.microsoft.com/office/drawing/2014/main" id="{DAFF8F1E-09F3-8612-80D5-6C41254F4123}"/>
                </a:ext>
              </a:extLst>
            </p:cNvPr>
            <p:cNvSpPr>
              <a:spLocks/>
            </p:cNvSpPr>
            <p:nvPr/>
          </p:nvSpPr>
          <p:spPr bwMode="auto">
            <a:xfrm>
              <a:off x="8073457" y="3428337"/>
              <a:ext cx="1362744" cy="528352"/>
            </a:xfrm>
            <a:custGeom>
              <a:avLst/>
              <a:gdLst>
                <a:gd name="T0" fmla="*/ 244 w 387"/>
                <a:gd name="T1" fmla="*/ 140 h 150"/>
                <a:gd name="T2" fmla="*/ 0 w 387"/>
                <a:gd name="T3" fmla="*/ 81 h 150"/>
                <a:gd name="T4" fmla="*/ 244 w 387"/>
                <a:gd name="T5" fmla="*/ 3 h 150"/>
                <a:gd name="T6" fmla="*/ 380 w 387"/>
                <a:gd name="T7" fmla="*/ 49 h 150"/>
                <a:gd name="T8" fmla="*/ 382 w 387"/>
                <a:gd name="T9" fmla="*/ 71 h 150"/>
                <a:gd name="T10" fmla="*/ 244 w 387"/>
                <a:gd name="T11" fmla="*/ 140 h 150"/>
              </a:gdLst>
              <a:ahLst/>
              <a:cxnLst>
                <a:cxn ang="0">
                  <a:pos x="T0" y="T1"/>
                </a:cxn>
                <a:cxn ang="0">
                  <a:pos x="T2" y="T3"/>
                </a:cxn>
                <a:cxn ang="0">
                  <a:pos x="T4" y="T5"/>
                </a:cxn>
                <a:cxn ang="0">
                  <a:pos x="T6" y="T7"/>
                </a:cxn>
                <a:cxn ang="0">
                  <a:pos x="T8" y="T9"/>
                </a:cxn>
                <a:cxn ang="0">
                  <a:pos x="T10" y="T11"/>
                </a:cxn>
              </a:cxnLst>
              <a:rect l="0" t="0" r="r" b="b"/>
              <a:pathLst>
                <a:path w="387" h="150">
                  <a:moveTo>
                    <a:pt x="244" y="140"/>
                  </a:moveTo>
                  <a:cubicBezTo>
                    <a:pt x="143" y="150"/>
                    <a:pt x="64" y="123"/>
                    <a:pt x="0" y="81"/>
                  </a:cubicBezTo>
                  <a:cubicBezTo>
                    <a:pt x="90" y="59"/>
                    <a:pt x="173" y="8"/>
                    <a:pt x="244" y="3"/>
                  </a:cubicBezTo>
                  <a:cubicBezTo>
                    <a:pt x="301" y="0"/>
                    <a:pt x="346" y="16"/>
                    <a:pt x="380" y="49"/>
                  </a:cubicBezTo>
                  <a:cubicBezTo>
                    <a:pt x="386" y="55"/>
                    <a:pt x="387" y="64"/>
                    <a:pt x="382" y="71"/>
                  </a:cubicBezTo>
                  <a:cubicBezTo>
                    <a:pt x="358" y="105"/>
                    <a:pt x="303" y="134"/>
                    <a:pt x="244" y="14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Shape 95">
              <a:extLst>
                <a:ext uri="{FF2B5EF4-FFF2-40B4-BE49-F238E27FC236}">
                  <a16:creationId xmlns:a16="http://schemas.microsoft.com/office/drawing/2014/main" id="{1C9504F2-7E7F-3207-E39C-265578980D57}"/>
                </a:ext>
              </a:extLst>
            </p:cNvPr>
            <p:cNvSpPr>
              <a:spLocks/>
            </p:cNvSpPr>
            <p:nvPr/>
          </p:nvSpPr>
          <p:spPr bwMode="auto">
            <a:xfrm>
              <a:off x="11985398" y="1615194"/>
              <a:ext cx="206602" cy="811211"/>
            </a:xfrm>
            <a:custGeom>
              <a:avLst/>
              <a:gdLst>
                <a:gd name="connsiteX0" fmla="*/ 3359 w 206602"/>
                <a:gd name="connsiteY0" fmla="*/ 0 h 811211"/>
                <a:gd name="connsiteX1" fmla="*/ 199109 w 206602"/>
                <a:gd name="connsiteY1" fmla="*/ 140286 h 811211"/>
                <a:gd name="connsiteX2" fmla="*/ 206602 w 206602"/>
                <a:gd name="connsiteY2" fmla="*/ 143814 h 811211"/>
                <a:gd name="connsiteX3" fmla="*/ 206602 w 206602"/>
                <a:gd name="connsiteY3" fmla="*/ 811211 h 811211"/>
                <a:gd name="connsiteX4" fmla="*/ 148671 w 206602"/>
                <a:gd name="connsiteY4" fmla="*/ 736790 h 811211"/>
                <a:gd name="connsiteX5" fmla="*/ 3359 w 206602"/>
                <a:gd name="connsiteY5" fmla="*/ 0 h 81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602" h="811211">
                  <a:moveTo>
                    <a:pt x="3359" y="0"/>
                  </a:moveTo>
                  <a:cubicBezTo>
                    <a:pt x="68554" y="59809"/>
                    <a:pt x="134189" y="104225"/>
                    <a:pt x="199109" y="140286"/>
                  </a:cubicBezTo>
                  <a:lnTo>
                    <a:pt x="206602" y="143814"/>
                  </a:lnTo>
                  <a:lnTo>
                    <a:pt x="206602" y="811211"/>
                  </a:lnTo>
                  <a:lnTo>
                    <a:pt x="148671" y="736790"/>
                  </a:lnTo>
                  <a:cubicBezTo>
                    <a:pt x="23788" y="551799"/>
                    <a:pt x="-12058" y="310916"/>
                    <a:pt x="33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7" name="Freeform 65">
              <a:extLst>
                <a:ext uri="{FF2B5EF4-FFF2-40B4-BE49-F238E27FC236}">
                  <a16:creationId xmlns:a16="http://schemas.microsoft.com/office/drawing/2014/main" id="{B877B475-5CE0-6E40-40DA-D8AEC6CB7C39}"/>
                </a:ext>
              </a:extLst>
            </p:cNvPr>
            <p:cNvSpPr>
              <a:spLocks/>
            </p:cNvSpPr>
            <p:nvPr/>
          </p:nvSpPr>
          <p:spPr bwMode="auto">
            <a:xfrm>
              <a:off x="9805759" y="5140429"/>
              <a:ext cx="1065366" cy="742003"/>
            </a:xfrm>
            <a:custGeom>
              <a:avLst/>
              <a:gdLst>
                <a:gd name="T0" fmla="*/ 209 w 302"/>
                <a:gd name="T1" fmla="*/ 172 h 211"/>
                <a:gd name="T2" fmla="*/ 0 w 302"/>
                <a:gd name="T3" fmla="*/ 179 h 211"/>
                <a:gd name="T4" fmla="*/ 137 w 302"/>
                <a:gd name="T5" fmla="*/ 30 h 211"/>
                <a:gd name="T6" fmla="*/ 293 w 302"/>
                <a:gd name="T7" fmla="*/ 21 h 211"/>
                <a:gd name="T8" fmla="*/ 302 w 302"/>
                <a:gd name="T9" fmla="*/ 35 h 211"/>
                <a:gd name="T10" fmla="*/ 209 w 302"/>
                <a:gd name="T11" fmla="*/ 172 h 211"/>
              </a:gdLst>
              <a:ahLst/>
              <a:cxnLst>
                <a:cxn ang="0">
                  <a:pos x="T0" y="T1"/>
                </a:cxn>
                <a:cxn ang="0">
                  <a:pos x="T2" y="T3"/>
                </a:cxn>
                <a:cxn ang="0">
                  <a:pos x="T4" y="T5"/>
                </a:cxn>
                <a:cxn ang="0">
                  <a:pos x="T6" y="T7"/>
                </a:cxn>
                <a:cxn ang="0">
                  <a:pos x="T8" y="T9"/>
                </a:cxn>
                <a:cxn ang="0">
                  <a:pos x="T10" y="T11"/>
                </a:cxn>
              </a:cxnLst>
              <a:rect l="0" t="0" r="r" b="b"/>
              <a:pathLst>
                <a:path w="302" h="211">
                  <a:moveTo>
                    <a:pt x="209" y="172"/>
                  </a:moveTo>
                  <a:cubicBezTo>
                    <a:pt x="156" y="202"/>
                    <a:pt x="79" y="211"/>
                    <a:pt x="0" y="179"/>
                  </a:cubicBezTo>
                  <a:cubicBezTo>
                    <a:pt x="56" y="125"/>
                    <a:pt x="74" y="66"/>
                    <a:pt x="137" y="30"/>
                  </a:cubicBezTo>
                  <a:cubicBezTo>
                    <a:pt x="190" y="0"/>
                    <a:pt x="244" y="2"/>
                    <a:pt x="293" y="21"/>
                  </a:cubicBezTo>
                  <a:cubicBezTo>
                    <a:pt x="299" y="24"/>
                    <a:pt x="302" y="29"/>
                    <a:pt x="302" y="35"/>
                  </a:cubicBezTo>
                  <a:cubicBezTo>
                    <a:pt x="299" y="81"/>
                    <a:pt x="264" y="141"/>
                    <a:pt x="209" y="17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Shape 97">
              <a:extLst>
                <a:ext uri="{FF2B5EF4-FFF2-40B4-BE49-F238E27FC236}">
                  <a16:creationId xmlns:a16="http://schemas.microsoft.com/office/drawing/2014/main" id="{33921DA3-B844-9587-F5A7-3006ECE3E764}"/>
                </a:ext>
              </a:extLst>
            </p:cNvPr>
            <p:cNvSpPr>
              <a:spLocks/>
            </p:cNvSpPr>
            <p:nvPr/>
          </p:nvSpPr>
          <p:spPr bwMode="auto">
            <a:xfrm>
              <a:off x="11691081" y="5009197"/>
              <a:ext cx="500919" cy="650530"/>
            </a:xfrm>
            <a:custGeom>
              <a:avLst/>
              <a:gdLst>
                <a:gd name="connsiteX0" fmla="*/ 500919 w 500919"/>
                <a:gd name="connsiteY0" fmla="*/ 0 h 650530"/>
                <a:gd name="connsiteX1" fmla="*/ 500919 w 500919"/>
                <a:gd name="connsiteY1" fmla="*/ 600919 h 650530"/>
                <a:gd name="connsiteX2" fmla="*/ 373878 w 500919"/>
                <a:gd name="connsiteY2" fmla="*/ 638875 h 650530"/>
                <a:gd name="connsiteX3" fmla="*/ 0 w 500919"/>
                <a:gd name="connsiteY3" fmla="*/ 617271 h 650530"/>
                <a:gd name="connsiteX4" fmla="*/ 374320 w 500919"/>
                <a:gd name="connsiteY4" fmla="*/ 74074 h 650530"/>
                <a:gd name="connsiteX5" fmla="*/ 484122 w 500919"/>
                <a:gd name="connsiteY5" fmla="*/ 5293 h 650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919" h="650530">
                  <a:moveTo>
                    <a:pt x="500919" y="0"/>
                  </a:moveTo>
                  <a:lnTo>
                    <a:pt x="500919" y="600919"/>
                  </a:lnTo>
                  <a:lnTo>
                    <a:pt x="373878" y="638875"/>
                  </a:lnTo>
                  <a:cubicBezTo>
                    <a:pt x="261318" y="658716"/>
                    <a:pt x="134190" y="654307"/>
                    <a:pt x="0" y="617271"/>
                  </a:cubicBezTo>
                  <a:cubicBezTo>
                    <a:pt x="151847" y="409163"/>
                    <a:pt x="236598" y="179892"/>
                    <a:pt x="374320" y="74074"/>
                  </a:cubicBezTo>
                  <a:cubicBezTo>
                    <a:pt x="411399" y="44975"/>
                    <a:pt x="447815" y="22268"/>
                    <a:pt x="484122" y="529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99" name="Freeform 67">
              <a:extLst>
                <a:ext uri="{FF2B5EF4-FFF2-40B4-BE49-F238E27FC236}">
                  <a16:creationId xmlns:a16="http://schemas.microsoft.com/office/drawing/2014/main" id="{5EEB990D-B707-9A0C-EB01-D13916C79F0B}"/>
                </a:ext>
              </a:extLst>
            </p:cNvPr>
            <p:cNvSpPr>
              <a:spLocks/>
            </p:cNvSpPr>
            <p:nvPr/>
          </p:nvSpPr>
          <p:spPr bwMode="auto">
            <a:xfrm>
              <a:off x="10709443" y="4464831"/>
              <a:ext cx="1345421" cy="695808"/>
            </a:xfrm>
            <a:custGeom>
              <a:avLst/>
              <a:gdLst>
                <a:gd name="T0" fmla="*/ 278 w 382"/>
                <a:gd name="T1" fmla="*/ 174 h 198"/>
                <a:gd name="T2" fmla="*/ 0 w 382"/>
                <a:gd name="T3" fmla="*/ 141 h 198"/>
                <a:gd name="T4" fmla="*/ 218 w 382"/>
                <a:gd name="T5" fmla="*/ 16 h 198"/>
                <a:gd name="T6" fmla="*/ 373 w 382"/>
                <a:gd name="T7" fmla="*/ 29 h 198"/>
                <a:gd name="T8" fmla="*/ 382 w 382"/>
                <a:gd name="T9" fmla="*/ 45 h 198"/>
                <a:gd name="T10" fmla="*/ 278 w 382"/>
                <a:gd name="T11" fmla="*/ 174 h 198"/>
              </a:gdLst>
              <a:ahLst/>
              <a:cxnLst>
                <a:cxn ang="0">
                  <a:pos x="T0" y="T1"/>
                </a:cxn>
                <a:cxn ang="0">
                  <a:pos x="T2" y="T3"/>
                </a:cxn>
                <a:cxn ang="0">
                  <a:pos x="T4" y="T5"/>
                </a:cxn>
                <a:cxn ang="0">
                  <a:pos x="T6" y="T7"/>
                </a:cxn>
                <a:cxn ang="0">
                  <a:pos x="T8" y="T9"/>
                </a:cxn>
                <a:cxn ang="0">
                  <a:pos x="T10" y="T11"/>
                </a:cxn>
              </a:cxnLst>
              <a:rect l="0" t="0" r="r" b="b"/>
              <a:pathLst>
                <a:path w="382" h="198">
                  <a:moveTo>
                    <a:pt x="278" y="174"/>
                  </a:moveTo>
                  <a:cubicBezTo>
                    <a:pt x="223" y="198"/>
                    <a:pt x="75" y="185"/>
                    <a:pt x="0" y="141"/>
                  </a:cubicBezTo>
                  <a:cubicBezTo>
                    <a:pt x="84" y="96"/>
                    <a:pt x="122" y="45"/>
                    <a:pt x="218" y="16"/>
                  </a:cubicBezTo>
                  <a:cubicBezTo>
                    <a:pt x="270" y="0"/>
                    <a:pt x="325" y="2"/>
                    <a:pt x="373" y="29"/>
                  </a:cubicBezTo>
                  <a:cubicBezTo>
                    <a:pt x="379" y="33"/>
                    <a:pt x="382" y="39"/>
                    <a:pt x="382" y="45"/>
                  </a:cubicBezTo>
                  <a:cubicBezTo>
                    <a:pt x="375" y="93"/>
                    <a:pt x="335" y="150"/>
                    <a:pt x="278"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Shape 99">
              <a:extLst>
                <a:ext uri="{FF2B5EF4-FFF2-40B4-BE49-F238E27FC236}">
                  <a16:creationId xmlns:a16="http://schemas.microsoft.com/office/drawing/2014/main" id="{64E2A2A8-FB79-DF91-CF37-6FD21075E503}"/>
                </a:ext>
              </a:extLst>
            </p:cNvPr>
            <p:cNvSpPr>
              <a:spLocks/>
            </p:cNvSpPr>
            <p:nvPr/>
          </p:nvSpPr>
          <p:spPr bwMode="auto">
            <a:xfrm>
              <a:off x="11125196" y="3607911"/>
              <a:ext cx="1066804" cy="678144"/>
            </a:xfrm>
            <a:custGeom>
              <a:avLst/>
              <a:gdLst>
                <a:gd name="connsiteX0" fmla="*/ 797391 w 1066804"/>
                <a:gd name="connsiteY0" fmla="*/ 120 h 678144"/>
                <a:gd name="connsiteX1" fmla="*/ 1039335 w 1066804"/>
                <a:gd name="connsiteY1" fmla="*/ 51462 h 678144"/>
                <a:gd name="connsiteX2" fmla="*/ 1066804 w 1066804"/>
                <a:gd name="connsiteY2" fmla="*/ 66400 h 678144"/>
                <a:gd name="connsiteX3" fmla="*/ 1066804 w 1066804"/>
                <a:gd name="connsiteY3" fmla="*/ 560676 h 678144"/>
                <a:gd name="connsiteX4" fmla="*/ 1025426 w 1066804"/>
                <a:gd name="connsiteY4" fmla="*/ 587437 h 678144"/>
                <a:gd name="connsiteX5" fmla="*/ 770921 w 1066804"/>
                <a:gd name="connsiteY5" fmla="*/ 672267 h 678144"/>
                <a:gd name="connsiteX6" fmla="*/ 0 w 1066804"/>
                <a:gd name="connsiteY6" fmla="*/ 359448 h 678144"/>
                <a:gd name="connsiteX7" fmla="*/ 711078 w 1066804"/>
                <a:gd name="connsiteY7" fmla="*/ 4452 h 678144"/>
                <a:gd name="connsiteX8" fmla="*/ 797391 w 1066804"/>
                <a:gd name="connsiteY8" fmla="*/ 120 h 678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6804" h="678144">
                  <a:moveTo>
                    <a:pt x="797391" y="120"/>
                  </a:moveTo>
                  <a:cubicBezTo>
                    <a:pt x="882742" y="1788"/>
                    <a:pt x="964751" y="20818"/>
                    <a:pt x="1039335" y="51462"/>
                  </a:cubicBezTo>
                  <a:lnTo>
                    <a:pt x="1066804" y="66400"/>
                  </a:lnTo>
                  <a:lnTo>
                    <a:pt x="1066804" y="560676"/>
                  </a:lnTo>
                  <a:lnTo>
                    <a:pt x="1025426" y="587437"/>
                  </a:lnTo>
                  <a:cubicBezTo>
                    <a:pt x="948635" y="630913"/>
                    <a:pt x="862006" y="661722"/>
                    <a:pt x="770921" y="672267"/>
                  </a:cubicBezTo>
                  <a:cubicBezTo>
                    <a:pt x="531548" y="703900"/>
                    <a:pt x="239373" y="609000"/>
                    <a:pt x="0" y="359448"/>
                  </a:cubicBezTo>
                  <a:cubicBezTo>
                    <a:pt x="256974" y="225885"/>
                    <a:pt x="429463" y="39600"/>
                    <a:pt x="711078" y="4452"/>
                  </a:cubicBezTo>
                  <a:cubicBezTo>
                    <a:pt x="740120" y="937"/>
                    <a:pt x="768941" y="-436"/>
                    <a:pt x="797391" y="1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101" name="Freeform 70">
              <a:extLst>
                <a:ext uri="{FF2B5EF4-FFF2-40B4-BE49-F238E27FC236}">
                  <a16:creationId xmlns:a16="http://schemas.microsoft.com/office/drawing/2014/main" id="{4A9FBF67-B8A9-ECE0-8641-1C2718FE703E}"/>
                </a:ext>
              </a:extLst>
            </p:cNvPr>
            <p:cNvSpPr>
              <a:spLocks/>
            </p:cNvSpPr>
            <p:nvPr/>
          </p:nvSpPr>
          <p:spPr bwMode="auto">
            <a:xfrm>
              <a:off x="10051169" y="6000805"/>
              <a:ext cx="978751" cy="739116"/>
            </a:xfrm>
            <a:custGeom>
              <a:avLst/>
              <a:gdLst>
                <a:gd name="T0" fmla="*/ 205 w 278"/>
                <a:gd name="T1" fmla="*/ 160 h 210"/>
                <a:gd name="T2" fmla="*/ 0 w 278"/>
                <a:gd name="T3" fmla="*/ 174 h 210"/>
                <a:gd name="T4" fmla="*/ 129 w 278"/>
                <a:gd name="T5" fmla="*/ 35 h 210"/>
                <a:gd name="T6" fmla="*/ 263 w 278"/>
                <a:gd name="T7" fmla="*/ 20 h 210"/>
                <a:gd name="T8" fmla="*/ 274 w 278"/>
                <a:gd name="T9" fmla="*/ 35 h 210"/>
                <a:gd name="T10" fmla="*/ 205 w 278"/>
                <a:gd name="T11" fmla="*/ 160 h 210"/>
              </a:gdLst>
              <a:ahLst/>
              <a:cxnLst>
                <a:cxn ang="0">
                  <a:pos x="T0" y="T1"/>
                </a:cxn>
                <a:cxn ang="0">
                  <a:pos x="T2" y="T3"/>
                </a:cxn>
                <a:cxn ang="0">
                  <a:pos x="T4" y="T5"/>
                </a:cxn>
                <a:cxn ang="0">
                  <a:pos x="T6" y="T7"/>
                </a:cxn>
                <a:cxn ang="0">
                  <a:pos x="T8" y="T9"/>
                </a:cxn>
                <a:cxn ang="0">
                  <a:pos x="T10" y="T11"/>
                </a:cxn>
              </a:cxnLst>
              <a:rect l="0" t="0" r="r" b="b"/>
              <a:pathLst>
                <a:path w="278" h="210">
                  <a:moveTo>
                    <a:pt x="205" y="160"/>
                  </a:moveTo>
                  <a:cubicBezTo>
                    <a:pt x="162" y="189"/>
                    <a:pt x="85" y="210"/>
                    <a:pt x="0" y="174"/>
                  </a:cubicBezTo>
                  <a:cubicBezTo>
                    <a:pt x="56" y="119"/>
                    <a:pt x="77" y="69"/>
                    <a:pt x="129" y="35"/>
                  </a:cubicBezTo>
                  <a:cubicBezTo>
                    <a:pt x="171" y="7"/>
                    <a:pt x="225" y="0"/>
                    <a:pt x="263" y="20"/>
                  </a:cubicBezTo>
                  <a:cubicBezTo>
                    <a:pt x="269" y="23"/>
                    <a:pt x="273" y="28"/>
                    <a:pt x="274" y="35"/>
                  </a:cubicBezTo>
                  <a:cubicBezTo>
                    <a:pt x="278" y="81"/>
                    <a:pt x="250" y="130"/>
                    <a:pt x="205" y="16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71">
              <a:extLst>
                <a:ext uri="{FF2B5EF4-FFF2-40B4-BE49-F238E27FC236}">
                  <a16:creationId xmlns:a16="http://schemas.microsoft.com/office/drawing/2014/main" id="{CB6D07DB-5F66-D746-73BC-B55E1627EA56}"/>
                </a:ext>
              </a:extLst>
            </p:cNvPr>
            <p:cNvSpPr>
              <a:spLocks/>
            </p:cNvSpPr>
            <p:nvPr/>
          </p:nvSpPr>
          <p:spPr bwMode="auto">
            <a:xfrm>
              <a:off x="9063756" y="1135924"/>
              <a:ext cx="845941" cy="482157"/>
            </a:xfrm>
            <a:custGeom>
              <a:avLst/>
              <a:gdLst>
                <a:gd name="T0" fmla="*/ 151 w 240"/>
                <a:gd name="T1" fmla="*/ 14 h 137"/>
                <a:gd name="T2" fmla="*/ 0 w 240"/>
                <a:gd name="T3" fmla="*/ 24 h 137"/>
                <a:gd name="T4" fmla="*/ 118 w 240"/>
                <a:gd name="T5" fmla="*/ 121 h 137"/>
                <a:gd name="T6" fmla="*/ 229 w 240"/>
                <a:gd name="T7" fmla="*/ 106 h 137"/>
                <a:gd name="T8" fmla="*/ 236 w 240"/>
                <a:gd name="T9" fmla="*/ 84 h 137"/>
                <a:gd name="T10" fmla="*/ 151 w 240"/>
                <a:gd name="T11" fmla="*/ 14 h 137"/>
              </a:gdLst>
              <a:ahLst/>
              <a:cxnLst>
                <a:cxn ang="0">
                  <a:pos x="T0" y="T1"/>
                </a:cxn>
                <a:cxn ang="0">
                  <a:pos x="T2" y="T3"/>
                </a:cxn>
                <a:cxn ang="0">
                  <a:pos x="T4" y="T5"/>
                </a:cxn>
                <a:cxn ang="0">
                  <a:pos x="T6" y="T7"/>
                </a:cxn>
                <a:cxn ang="0">
                  <a:pos x="T8" y="T9"/>
                </a:cxn>
                <a:cxn ang="0">
                  <a:pos x="T10" y="T11"/>
                </a:cxn>
              </a:cxnLst>
              <a:rect l="0" t="0" r="r" b="b"/>
              <a:pathLst>
                <a:path w="240" h="137">
                  <a:moveTo>
                    <a:pt x="151" y="14"/>
                  </a:moveTo>
                  <a:cubicBezTo>
                    <a:pt x="110" y="0"/>
                    <a:pt x="55" y="1"/>
                    <a:pt x="0" y="24"/>
                  </a:cubicBezTo>
                  <a:cubicBezTo>
                    <a:pt x="28" y="62"/>
                    <a:pt x="74" y="105"/>
                    <a:pt x="118" y="121"/>
                  </a:cubicBezTo>
                  <a:cubicBezTo>
                    <a:pt x="160" y="137"/>
                    <a:pt x="198" y="124"/>
                    <a:pt x="229" y="106"/>
                  </a:cubicBezTo>
                  <a:cubicBezTo>
                    <a:pt x="237" y="101"/>
                    <a:pt x="240" y="92"/>
                    <a:pt x="236" y="84"/>
                  </a:cubicBezTo>
                  <a:cubicBezTo>
                    <a:pt x="221" y="57"/>
                    <a:pt x="188" y="28"/>
                    <a:pt x="151" y="1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 name="Title 3">
            <a:extLst>
              <a:ext uri="{FF2B5EF4-FFF2-40B4-BE49-F238E27FC236}">
                <a16:creationId xmlns:a16="http://schemas.microsoft.com/office/drawing/2014/main" id="{AA9B1855-605E-201E-357F-9A2AEB2047BF}"/>
              </a:ext>
            </a:extLst>
          </p:cNvPr>
          <p:cNvSpPr>
            <a:spLocks noGrp="1"/>
          </p:cNvSpPr>
          <p:nvPr>
            <p:ph type="title" hasCustomPrompt="1"/>
          </p:nvPr>
        </p:nvSpPr>
        <p:spPr bwMode="white">
          <a:xfrm>
            <a:off x="360000" y="360000"/>
            <a:ext cx="2721600" cy="5572800"/>
          </a:xfrm>
        </p:spPr>
        <p:txBody>
          <a:bodyPr anchor="ctr" anchorCtr="0"/>
          <a:lstStyle>
            <a:lvl1pPr>
              <a:lnSpc>
                <a:spcPct val="83000"/>
              </a:lnSpc>
              <a:defRPr sz="3600">
                <a:solidFill>
                  <a:schemeClr val="tx1"/>
                </a:solidFill>
              </a:defRPr>
            </a:lvl1pPr>
          </a:lstStyle>
          <a:p>
            <a:r>
              <a:rPr lang="en-US" dirty="0"/>
              <a:t>Click to add Agenda</a:t>
            </a:r>
          </a:p>
        </p:txBody>
      </p:sp>
      <p:sp>
        <p:nvSpPr>
          <p:cNvPr id="5" name="Slide Number Placeholder 8">
            <a:extLst>
              <a:ext uri="{FF2B5EF4-FFF2-40B4-BE49-F238E27FC236}">
                <a16:creationId xmlns:a16="http://schemas.microsoft.com/office/drawing/2014/main" id="{03359107-0332-75EA-B4FE-8BDDCD23B59A}"/>
              </a:ext>
            </a:extLst>
          </p:cNvPr>
          <p:cNvSpPr txBox="1">
            <a:spLocks/>
          </p:cNvSpPr>
          <p:nvPr userDrawn="1"/>
        </p:nvSpPr>
        <p:spPr>
          <a:xfrm>
            <a:off x="11473199" y="6410597"/>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mtClean="0">
                <a:solidFill>
                  <a:schemeClr val="tx1"/>
                </a:solidFill>
              </a:rPr>
              <a:pPr/>
              <a:t>‹#›</a:t>
            </a:fld>
            <a:endParaRPr lang="en-US" dirty="0">
              <a:solidFill>
                <a:schemeClr val="tx1"/>
              </a:solidFill>
            </a:endParaRPr>
          </a:p>
        </p:txBody>
      </p:sp>
      <p:sp>
        <p:nvSpPr>
          <p:cNvPr id="6" name="Footer Placeholder 3">
            <a:extLst>
              <a:ext uri="{FF2B5EF4-FFF2-40B4-BE49-F238E27FC236}">
                <a16:creationId xmlns:a16="http://schemas.microsoft.com/office/drawing/2014/main" id="{1597CF9C-1404-9CB0-2FBB-5E88219A93D2}"/>
              </a:ext>
            </a:extLst>
          </p:cNvPr>
          <p:cNvSpPr txBox="1">
            <a:spLocks/>
          </p:cNvSpPr>
          <p:nvPr userDrawn="1"/>
        </p:nvSpPr>
        <p:spPr>
          <a:xfrm>
            <a:off x="2454966" y="6459866"/>
            <a:ext cx="8998356" cy="130732"/>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solidFill>
              </a:rPr>
              <a:t>Confidential, unpublished property of Cigna Healthcare. Do not duplicate or distribute. Use and distribution limited solely to authorized personnel. © 2023 Cigna Healthcare.</a:t>
            </a:r>
          </a:p>
        </p:txBody>
      </p:sp>
      <p:pic>
        <p:nvPicPr>
          <p:cNvPr id="7" name="Logo">
            <a:extLst>
              <a:ext uri="{FF2B5EF4-FFF2-40B4-BE49-F238E27FC236}">
                <a16:creationId xmlns:a16="http://schemas.microsoft.com/office/drawing/2014/main" id="{92EC549A-7C66-546A-D690-DDFEC890ADC0}"/>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360000" y="6160543"/>
            <a:ext cx="791999" cy="430177"/>
          </a:xfrm>
          <a:prstGeom prst="rect">
            <a:avLst/>
          </a:prstGeom>
        </p:spPr>
      </p:pic>
      <p:sp>
        <p:nvSpPr>
          <p:cNvPr id="9" name="Text Placeholder 2">
            <a:extLst>
              <a:ext uri="{FF2B5EF4-FFF2-40B4-BE49-F238E27FC236}">
                <a16:creationId xmlns:a16="http://schemas.microsoft.com/office/drawing/2014/main" id="{34043B8E-A748-A146-80B4-2E8450D47BCE}"/>
              </a:ext>
            </a:extLst>
          </p:cNvPr>
          <p:cNvSpPr>
            <a:spLocks noGrp="1"/>
          </p:cNvSpPr>
          <p:nvPr>
            <p:ph type="body" sz="quarter" idx="17" hasCustomPrompt="1"/>
          </p:nvPr>
        </p:nvSpPr>
        <p:spPr>
          <a:xfrm>
            <a:off x="3257654" y="360000"/>
            <a:ext cx="8575393" cy="5572800"/>
          </a:xfrm>
        </p:spPr>
        <p:txBody>
          <a:bodyPr tIns="0" anchor="ctr" anchorCtr="0"/>
          <a:lstStyle>
            <a:lvl1pPr marL="0" indent="0">
              <a:lnSpc>
                <a:spcPct val="100000"/>
              </a:lnSpc>
              <a:spcAft>
                <a:spcPts val="600"/>
              </a:spcAft>
              <a:buFont typeface="+mj-lt"/>
              <a:buNone/>
              <a:defRPr sz="2000" b="0">
                <a:solidFill>
                  <a:schemeClr val="tx1"/>
                </a:solidFill>
                <a:latin typeface="+mn-lt"/>
              </a:defRPr>
            </a:lvl1pPr>
            <a:lvl2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2pPr>
            <a:lvl3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3pPr>
            <a:lvl4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4pPr>
            <a:lvl5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5pPr>
            <a:lvl6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6pPr>
            <a:lvl7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7pPr>
            <a:lvl8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8pPr>
            <a:lvl9pPr marL="0" indent="0">
              <a:lnSpc>
                <a:spcPct val="100000"/>
              </a:lnSpc>
              <a:spcBef>
                <a:spcPts val="0"/>
              </a:spcBef>
              <a:spcAft>
                <a:spcPts val="600"/>
              </a:spcAft>
              <a:buFont typeface="Verdana" panose="020B0604030504040204" pitchFamily="34" charset="0"/>
              <a:buChar char="​"/>
              <a:defRPr sz="2000" b="0">
                <a:solidFill>
                  <a:schemeClr val="tx1"/>
                </a:solidFill>
                <a:latin typeface="+mn-lt"/>
              </a:defRPr>
            </a:lvl9pPr>
          </a:lstStyle>
          <a:p>
            <a:pPr lvl="0"/>
            <a:r>
              <a:rPr lang="en-US" dirty="0"/>
              <a:t>01 Click to add agenda point</a:t>
            </a:r>
          </a:p>
          <a:p>
            <a:pPr lvl="0"/>
            <a:r>
              <a:rPr lang="en-US" dirty="0"/>
              <a:t>02 Second point</a:t>
            </a:r>
          </a:p>
          <a:p>
            <a:pPr lvl="0"/>
            <a:r>
              <a:rPr lang="en-US" dirty="0"/>
              <a:t>03 Third point</a:t>
            </a:r>
          </a:p>
          <a:p>
            <a:pPr lvl="0"/>
            <a:r>
              <a:rPr lang="en-US" dirty="0"/>
              <a:t>04 Fourth point</a:t>
            </a:r>
          </a:p>
          <a:p>
            <a:pPr lvl="0"/>
            <a:r>
              <a:rPr lang="en-US" dirty="0"/>
              <a:t>05 Fifth point</a:t>
            </a:r>
          </a:p>
          <a:p>
            <a:pPr lvl="0"/>
            <a:r>
              <a:rPr lang="en-US" dirty="0"/>
              <a:t>06 Sixth point</a:t>
            </a:r>
          </a:p>
          <a:p>
            <a:pPr lvl="0"/>
            <a:r>
              <a:rPr lang="en-US" dirty="0"/>
              <a:t>07 Seventh point</a:t>
            </a:r>
          </a:p>
          <a:p>
            <a:pPr lvl="0"/>
            <a:r>
              <a:rPr lang="en-US" dirty="0"/>
              <a:t>08 Eighth point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US" dirty="0"/>
              <a:t>09 Ninth point</a:t>
            </a:r>
          </a:p>
        </p:txBody>
      </p:sp>
      <p:sp>
        <p:nvSpPr>
          <p:cNvPr id="10" name="Footer Placeholder 11">
            <a:extLst>
              <a:ext uri="{FF2B5EF4-FFF2-40B4-BE49-F238E27FC236}">
                <a16:creationId xmlns:a16="http://schemas.microsoft.com/office/drawing/2014/main" id="{A5330BBB-F363-8EE3-C8C3-7083A23D57F9}"/>
              </a:ext>
            </a:extLst>
          </p:cNvPr>
          <p:cNvSpPr>
            <a:spLocks noGrp="1"/>
          </p:cNvSpPr>
          <p:nvPr>
            <p:ph type="ftr" sz="quarter" idx="15"/>
          </p:nvPr>
        </p:nvSpPr>
        <p:spPr bwMode="white">
          <a:xfrm>
            <a:off x="2564296" y="6108686"/>
            <a:ext cx="8889026" cy="343016"/>
          </a:xfrm>
          <a:prstGeom prst="rect">
            <a:avLst/>
          </a:prstGeom>
        </p:spPr>
        <p:txBody>
          <a:bodyPr/>
          <a:lstStyle>
            <a:lvl1pPr>
              <a:defRPr>
                <a:solidFill>
                  <a:schemeClr val="tx1"/>
                </a:solidFill>
              </a:defRPr>
            </a:lvl1pPr>
          </a:lstStyle>
          <a:p>
            <a:endParaRPr lang="en-US" dirty="0"/>
          </a:p>
        </p:txBody>
      </p:sp>
    </p:spTree>
    <p:extLst>
      <p:ext uri="{BB962C8B-B14F-4D97-AF65-F5344CB8AC3E}">
        <p14:creationId xmlns:p14="http://schemas.microsoft.com/office/powerpoint/2010/main" val="103145500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tags" Target="../tags/tag11.xml"/><Relationship Id="rId89" Type="http://schemas.openxmlformats.org/officeDocument/2006/relationships/tags" Target="../tags/tag16.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tags" Target="../tags/tag1.xml"/><Relationship Id="rId79" Type="http://schemas.openxmlformats.org/officeDocument/2006/relationships/tags" Target="../tags/tag6.xml"/><Relationship Id="rId5" Type="http://schemas.openxmlformats.org/officeDocument/2006/relationships/slideLayout" Target="../slideLayouts/slideLayout5.xml"/><Relationship Id="rId90" Type="http://schemas.openxmlformats.org/officeDocument/2006/relationships/tags" Target="../tags/tag17.xml"/><Relationship Id="rId95" Type="http://schemas.openxmlformats.org/officeDocument/2006/relationships/tags" Target="../tags/tag22.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0" Type="http://schemas.openxmlformats.org/officeDocument/2006/relationships/tags" Target="../tags/tag7.xml"/><Relationship Id="rId85" Type="http://schemas.openxmlformats.org/officeDocument/2006/relationships/tags" Target="../tags/tag12.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tags" Target="../tags/tag2.xml"/><Relationship Id="rId83" Type="http://schemas.openxmlformats.org/officeDocument/2006/relationships/tags" Target="../tags/tag10.xml"/><Relationship Id="rId88" Type="http://schemas.openxmlformats.org/officeDocument/2006/relationships/tags" Target="../tags/tag15.xml"/><Relationship Id="rId91" Type="http://schemas.openxmlformats.org/officeDocument/2006/relationships/tags" Target="../tags/tag18.xml"/><Relationship Id="rId96" Type="http://schemas.openxmlformats.org/officeDocument/2006/relationships/tags" Target="../tags/tag23.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theme" Target="../theme/theme1.xml"/><Relationship Id="rId78" Type="http://schemas.openxmlformats.org/officeDocument/2006/relationships/tags" Target="../tags/tag5.xml"/><Relationship Id="rId81" Type="http://schemas.openxmlformats.org/officeDocument/2006/relationships/tags" Target="../tags/tag8.xml"/><Relationship Id="rId86" Type="http://schemas.openxmlformats.org/officeDocument/2006/relationships/tags" Target="../tags/tag13.xml"/><Relationship Id="rId94" Type="http://schemas.openxmlformats.org/officeDocument/2006/relationships/tags" Target="../tags/tag2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tags" Target="../tags/tag3.xml"/><Relationship Id="rId97" Type="http://schemas.openxmlformats.org/officeDocument/2006/relationships/image" Target="../media/image1.png"/><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tags" Target="../tags/tag19.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tags" Target="../tags/tag14.xml"/><Relationship Id="rId61" Type="http://schemas.openxmlformats.org/officeDocument/2006/relationships/slideLayout" Target="../slideLayouts/slideLayout61.xml"/><Relationship Id="rId82" Type="http://schemas.openxmlformats.org/officeDocument/2006/relationships/tags" Target="../tags/tag9.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tags" Target="../tags/tag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tags" Target="../tags/tag20.xml"/><Relationship Id="rId98"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grpSp>
        <p:nvGrpSpPr>
          <p:cNvPr id="33" name="Group guide" hidden="1">
            <a:extLst>
              <a:ext uri="{FF2B5EF4-FFF2-40B4-BE49-F238E27FC236}">
                <a16:creationId xmlns:a16="http://schemas.microsoft.com/office/drawing/2014/main" id="{AF56D866-B789-C130-77E4-8967E377B6C7}"/>
              </a:ext>
            </a:extLst>
          </p:cNvPr>
          <p:cNvGrpSpPr/>
          <p:nvPr userDrawn="1"/>
        </p:nvGrpSpPr>
        <p:grpSpPr>
          <a:xfrm>
            <a:off x="360000" y="359997"/>
            <a:ext cx="11468588" cy="6138003"/>
            <a:chOff x="360000" y="359997"/>
            <a:chExt cx="11468588" cy="6138003"/>
          </a:xfrm>
        </p:grpSpPr>
        <p:sp>
          <p:nvSpPr>
            <p:cNvPr id="6" name="C">
              <a:extLst>
                <a:ext uri="{FF2B5EF4-FFF2-40B4-BE49-F238E27FC236}">
                  <a16:creationId xmlns:a16="http://schemas.microsoft.com/office/drawing/2014/main" id="{1C4B9106-8C42-4FD6-BE41-D1A11D08B0DE}"/>
                </a:ext>
              </a:extLst>
            </p:cNvPr>
            <p:cNvSpPr/>
            <p:nvPr userDrawn="1">
              <p:custDataLst>
                <p:tags r:id="rId74"/>
              </p:custDataLst>
            </p:nvPr>
          </p:nvSpPr>
          <p:spPr>
            <a:xfrm>
              <a:off x="360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2" name="1-">
              <a:extLst>
                <a:ext uri="{FF2B5EF4-FFF2-40B4-BE49-F238E27FC236}">
                  <a16:creationId xmlns:a16="http://schemas.microsoft.com/office/drawing/2014/main" id="{881042B9-FC01-4F98-ACD8-49BC2F3E922C}"/>
                </a:ext>
              </a:extLst>
            </p:cNvPr>
            <p:cNvSpPr/>
            <p:nvPr userDrawn="1">
              <p:custDataLst>
                <p:tags r:id="rId75"/>
              </p:custDataLst>
            </p:nvPr>
          </p:nvSpPr>
          <p:spPr>
            <a:xfrm>
              <a:off x="1151000" y="360000"/>
              <a:ext cx="180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4" name="C">
              <a:extLst>
                <a:ext uri="{FF2B5EF4-FFF2-40B4-BE49-F238E27FC236}">
                  <a16:creationId xmlns:a16="http://schemas.microsoft.com/office/drawing/2014/main" id="{59C7C277-9424-433C-8660-29713F1B7FB3}"/>
                </a:ext>
              </a:extLst>
            </p:cNvPr>
            <p:cNvSpPr/>
            <p:nvPr userDrawn="1">
              <p:custDataLst>
                <p:tags r:id="rId76"/>
              </p:custDataLst>
            </p:nvPr>
          </p:nvSpPr>
          <p:spPr>
            <a:xfrm>
              <a:off x="1103758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6" name="1">
              <a:extLst>
                <a:ext uri="{FF2B5EF4-FFF2-40B4-BE49-F238E27FC236}">
                  <a16:creationId xmlns:a16="http://schemas.microsoft.com/office/drawing/2014/main" id="{AD6D570A-8EAB-4316-A81F-BA83274CE3DF}"/>
                </a:ext>
              </a:extLst>
            </p:cNvPr>
            <p:cNvSpPr/>
            <p:nvPr userDrawn="1">
              <p:custDataLst>
                <p:tags r:id="rId77"/>
              </p:custDataLst>
            </p:nvPr>
          </p:nvSpPr>
          <p:spPr>
            <a:xfrm>
              <a:off x="2123710" y="359997"/>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18" name="C">
              <a:extLst>
                <a:ext uri="{FF2B5EF4-FFF2-40B4-BE49-F238E27FC236}">
                  <a16:creationId xmlns:a16="http://schemas.microsoft.com/office/drawing/2014/main" id="{AF9B7D13-D0E0-4CE3-8CA5-02630940ED38}"/>
                </a:ext>
              </a:extLst>
            </p:cNvPr>
            <p:cNvSpPr/>
            <p:nvPr userDrawn="1">
              <p:custDataLst>
                <p:tags r:id="rId78"/>
              </p:custDataLst>
            </p:nvPr>
          </p:nvSpPr>
          <p:spPr>
            <a:xfrm>
              <a:off x="10068154"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0" name="1">
              <a:extLst>
                <a:ext uri="{FF2B5EF4-FFF2-40B4-BE49-F238E27FC236}">
                  <a16:creationId xmlns:a16="http://schemas.microsoft.com/office/drawing/2014/main" id="{033FDCAC-185D-4077-BE01-7E2E533BA124}"/>
                </a:ext>
              </a:extLst>
            </p:cNvPr>
            <p:cNvSpPr/>
            <p:nvPr userDrawn="1">
              <p:custDataLst>
                <p:tags r:id="rId79"/>
              </p:custDataLst>
            </p:nvPr>
          </p:nvSpPr>
          <p:spPr>
            <a:xfrm>
              <a:off x="309300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2" name="C">
              <a:extLst>
                <a:ext uri="{FF2B5EF4-FFF2-40B4-BE49-F238E27FC236}">
                  <a16:creationId xmlns:a16="http://schemas.microsoft.com/office/drawing/2014/main" id="{59D95ABC-476B-43DD-B11D-841FD1CCCE12}"/>
                </a:ext>
              </a:extLst>
            </p:cNvPr>
            <p:cNvSpPr/>
            <p:nvPr userDrawn="1">
              <p:custDataLst>
                <p:tags r:id="rId80"/>
              </p:custDataLst>
            </p:nvPr>
          </p:nvSpPr>
          <p:spPr>
            <a:xfrm>
              <a:off x="909820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4" name="1">
              <a:extLst>
                <a:ext uri="{FF2B5EF4-FFF2-40B4-BE49-F238E27FC236}">
                  <a16:creationId xmlns:a16="http://schemas.microsoft.com/office/drawing/2014/main" id="{5786BE75-81AB-4139-B2E5-FC8F4EB28B66}"/>
                </a:ext>
              </a:extLst>
            </p:cNvPr>
            <p:cNvSpPr/>
            <p:nvPr userDrawn="1">
              <p:custDataLst>
                <p:tags r:id="rId81"/>
              </p:custDataLst>
            </p:nvPr>
          </p:nvSpPr>
          <p:spPr>
            <a:xfrm>
              <a:off x="4064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6" name="C">
              <a:extLst>
                <a:ext uri="{FF2B5EF4-FFF2-40B4-BE49-F238E27FC236}">
                  <a16:creationId xmlns:a16="http://schemas.microsoft.com/office/drawing/2014/main" id="{129A9A3B-B084-4187-8ACA-4F0D6C08FE4E}"/>
                </a:ext>
              </a:extLst>
            </p:cNvPr>
            <p:cNvSpPr/>
            <p:nvPr userDrawn="1">
              <p:custDataLst>
                <p:tags r:id="rId82"/>
              </p:custDataLst>
            </p:nvPr>
          </p:nvSpPr>
          <p:spPr>
            <a:xfrm>
              <a:off x="8128823"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28" name="1">
              <a:extLst>
                <a:ext uri="{FF2B5EF4-FFF2-40B4-BE49-F238E27FC236}">
                  <a16:creationId xmlns:a16="http://schemas.microsoft.com/office/drawing/2014/main" id="{DEC24EF5-2922-409A-98A1-4BE1189C8532}"/>
                </a:ext>
              </a:extLst>
            </p:cNvPr>
            <p:cNvSpPr/>
            <p:nvPr userDrawn="1">
              <p:custDataLst>
                <p:tags r:id="rId83"/>
              </p:custDataLst>
            </p:nvPr>
          </p:nvSpPr>
          <p:spPr>
            <a:xfrm>
              <a:off x="5035045"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0" name="C">
              <a:extLst>
                <a:ext uri="{FF2B5EF4-FFF2-40B4-BE49-F238E27FC236}">
                  <a16:creationId xmlns:a16="http://schemas.microsoft.com/office/drawing/2014/main" id="{9E90051A-07FE-4055-B29A-3240854D0EDD}"/>
                </a:ext>
              </a:extLst>
            </p:cNvPr>
            <p:cNvSpPr/>
            <p:nvPr userDrawn="1">
              <p:custDataLst>
                <p:tags r:id="rId84"/>
              </p:custDataLst>
            </p:nvPr>
          </p:nvSpPr>
          <p:spPr>
            <a:xfrm>
              <a:off x="715732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2" name="1">
              <a:extLst>
                <a:ext uri="{FF2B5EF4-FFF2-40B4-BE49-F238E27FC236}">
                  <a16:creationId xmlns:a16="http://schemas.microsoft.com/office/drawing/2014/main" id="{A3700F78-6579-4287-82B2-6DFA45008FBC}"/>
                </a:ext>
              </a:extLst>
            </p:cNvPr>
            <p:cNvSpPr/>
            <p:nvPr userDrawn="1">
              <p:custDataLst>
                <p:tags r:id="rId85"/>
              </p:custDataLst>
            </p:nvPr>
          </p:nvSpPr>
          <p:spPr>
            <a:xfrm>
              <a:off x="6007384"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4" name="C">
              <a:extLst>
                <a:ext uri="{FF2B5EF4-FFF2-40B4-BE49-F238E27FC236}">
                  <a16:creationId xmlns:a16="http://schemas.microsoft.com/office/drawing/2014/main" id="{1DA00B94-1AAF-46A9-9411-BB34A0426C6A}"/>
                </a:ext>
              </a:extLst>
            </p:cNvPr>
            <p:cNvSpPr/>
            <p:nvPr userDrawn="1">
              <p:custDataLst>
                <p:tags r:id="rId86"/>
              </p:custDataLst>
            </p:nvPr>
          </p:nvSpPr>
          <p:spPr>
            <a:xfrm>
              <a:off x="618604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6" name="1">
              <a:extLst>
                <a:ext uri="{FF2B5EF4-FFF2-40B4-BE49-F238E27FC236}">
                  <a16:creationId xmlns:a16="http://schemas.microsoft.com/office/drawing/2014/main" id="{ECDF4EC4-C654-4CC0-A697-7C7F76265642}"/>
                </a:ext>
              </a:extLst>
            </p:cNvPr>
            <p:cNvSpPr/>
            <p:nvPr userDrawn="1">
              <p:custDataLst>
                <p:tags r:id="rId87"/>
              </p:custDataLst>
            </p:nvPr>
          </p:nvSpPr>
          <p:spPr>
            <a:xfrm>
              <a:off x="6975706"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38" name="C">
              <a:extLst>
                <a:ext uri="{FF2B5EF4-FFF2-40B4-BE49-F238E27FC236}">
                  <a16:creationId xmlns:a16="http://schemas.microsoft.com/office/drawing/2014/main" id="{6A79D1EE-D920-468B-9064-1E73DB948D90}"/>
                </a:ext>
              </a:extLst>
            </p:cNvPr>
            <p:cNvSpPr/>
            <p:nvPr userDrawn="1">
              <p:custDataLst>
                <p:tags r:id="rId88"/>
              </p:custDataLst>
            </p:nvPr>
          </p:nvSpPr>
          <p:spPr>
            <a:xfrm>
              <a:off x="521628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0" name="1">
              <a:extLst>
                <a:ext uri="{FF2B5EF4-FFF2-40B4-BE49-F238E27FC236}">
                  <a16:creationId xmlns:a16="http://schemas.microsoft.com/office/drawing/2014/main" id="{B375DE0F-1FC3-4AAD-B356-C9A3A482C506}"/>
                </a:ext>
              </a:extLst>
            </p:cNvPr>
            <p:cNvSpPr/>
            <p:nvPr userDrawn="1">
              <p:custDataLst>
                <p:tags r:id="rId89"/>
              </p:custDataLst>
            </p:nvPr>
          </p:nvSpPr>
          <p:spPr>
            <a:xfrm>
              <a:off x="7948823"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2" name="C">
              <a:extLst>
                <a:ext uri="{FF2B5EF4-FFF2-40B4-BE49-F238E27FC236}">
                  <a16:creationId xmlns:a16="http://schemas.microsoft.com/office/drawing/2014/main" id="{82A4A22E-F58E-400A-BF42-0B345083C2DA}"/>
                </a:ext>
              </a:extLst>
            </p:cNvPr>
            <p:cNvSpPr/>
            <p:nvPr userDrawn="1">
              <p:custDataLst>
                <p:tags r:id="rId90"/>
              </p:custDataLst>
            </p:nvPr>
          </p:nvSpPr>
          <p:spPr>
            <a:xfrm>
              <a:off x="4244265"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4" name="1">
              <a:extLst>
                <a:ext uri="{FF2B5EF4-FFF2-40B4-BE49-F238E27FC236}">
                  <a16:creationId xmlns:a16="http://schemas.microsoft.com/office/drawing/2014/main" id="{18F2331C-BB65-4FCB-BB33-C3286B6868D4}"/>
                </a:ext>
              </a:extLst>
            </p:cNvPr>
            <p:cNvSpPr/>
            <p:nvPr userDrawn="1">
              <p:custDataLst>
                <p:tags r:id="rId91"/>
              </p:custDataLst>
            </p:nvPr>
          </p:nvSpPr>
          <p:spPr>
            <a:xfrm>
              <a:off x="8918208"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6" name="C">
              <a:extLst>
                <a:ext uri="{FF2B5EF4-FFF2-40B4-BE49-F238E27FC236}">
                  <a16:creationId xmlns:a16="http://schemas.microsoft.com/office/drawing/2014/main" id="{0B31BD39-E957-4B61-99A5-4BA424B9346E}"/>
                </a:ext>
              </a:extLst>
            </p:cNvPr>
            <p:cNvSpPr/>
            <p:nvPr userDrawn="1">
              <p:custDataLst>
                <p:tags r:id="rId92"/>
              </p:custDataLst>
            </p:nvPr>
          </p:nvSpPr>
          <p:spPr>
            <a:xfrm>
              <a:off x="3273411"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48" name="1">
              <a:extLst>
                <a:ext uri="{FF2B5EF4-FFF2-40B4-BE49-F238E27FC236}">
                  <a16:creationId xmlns:a16="http://schemas.microsoft.com/office/drawing/2014/main" id="{51C7EEDE-B06B-4A00-9549-E9285576C892}"/>
                </a:ext>
              </a:extLst>
            </p:cNvPr>
            <p:cNvSpPr/>
            <p:nvPr userDrawn="1">
              <p:custDataLst>
                <p:tags r:id="rId93"/>
              </p:custDataLst>
            </p:nvPr>
          </p:nvSpPr>
          <p:spPr>
            <a:xfrm>
              <a:off x="10859298" y="359998"/>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0" name="C">
              <a:extLst>
                <a:ext uri="{FF2B5EF4-FFF2-40B4-BE49-F238E27FC236}">
                  <a16:creationId xmlns:a16="http://schemas.microsoft.com/office/drawing/2014/main" id="{346FE888-2B04-40EA-9D03-3CBF808A53C4}"/>
                </a:ext>
              </a:extLst>
            </p:cNvPr>
            <p:cNvSpPr/>
            <p:nvPr userDrawn="1">
              <p:custDataLst>
                <p:tags r:id="rId94"/>
              </p:custDataLst>
            </p:nvPr>
          </p:nvSpPr>
          <p:spPr>
            <a:xfrm>
              <a:off x="2301978"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2" name="1">
              <a:extLst>
                <a:ext uri="{FF2B5EF4-FFF2-40B4-BE49-F238E27FC236}">
                  <a16:creationId xmlns:a16="http://schemas.microsoft.com/office/drawing/2014/main" id="{8ED580F1-63D4-4934-8F07-895D75D68EFC}"/>
                </a:ext>
              </a:extLst>
            </p:cNvPr>
            <p:cNvSpPr/>
            <p:nvPr userDrawn="1">
              <p:custDataLst>
                <p:tags r:id="rId95"/>
              </p:custDataLst>
            </p:nvPr>
          </p:nvSpPr>
          <p:spPr>
            <a:xfrm>
              <a:off x="9889710" y="359999"/>
              <a:ext cx="180000" cy="6137999"/>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sp>
          <p:nvSpPr>
            <p:cNvPr id="54" name="C">
              <a:extLst>
                <a:ext uri="{FF2B5EF4-FFF2-40B4-BE49-F238E27FC236}">
                  <a16:creationId xmlns:a16="http://schemas.microsoft.com/office/drawing/2014/main" id="{64E6E6C5-4F17-4E72-A63A-4DC01755A9FF}"/>
                </a:ext>
              </a:extLst>
            </p:cNvPr>
            <p:cNvSpPr/>
            <p:nvPr userDrawn="1">
              <p:custDataLst>
                <p:tags r:id="rId96"/>
              </p:custDataLst>
            </p:nvPr>
          </p:nvSpPr>
          <p:spPr>
            <a:xfrm>
              <a:off x="1331000" y="360000"/>
              <a:ext cx="791000" cy="6138000"/>
            </a:xfrm>
            <a:prstGeom prst="rect">
              <a:avLst/>
            </a:prstGeom>
            <a:no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ln w="3175">
                    <a:noFill/>
                  </a:ln>
                  <a:solidFill>
                    <a:srgbClr val="FF0066"/>
                  </a:solidFill>
                </a:rPr>
                <a:t>1</a:t>
              </a:r>
              <a:endParaRPr lang="en-US" dirty="0"/>
            </a:p>
          </p:txBody>
        </p:sp>
      </p:grpSp>
      <p:pic>
        <p:nvPicPr>
          <p:cNvPr id="35" name="Logo">
            <a:extLst>
              <a:ext uri="{FF2B5EF4-FFF2-40B4-BE49-F238E27FC236}">
                <a16:creationId xmlns:a16="http://schemas.microsoft.com/office/drawing/2014/main" id="{6D84D65A-09B0-E86C-A9C7-85A161713406}"/>
              </a:ext>
            </a:extLst>
          </p:cNvPr>
          <p:cNvPicPr>
            <a:picLocks noChangeAspect="1"/>
          </p:cNvPicPr>
          <p:nvPr userDrawn="1"/>
        </p:nvPicPr>
        <p:blipFill>
          <a:blip r:embed="rId97" cstate="print">
            <a:extLst>
              <a:ext uri="{28A0092B-C50C-407E-A947-70E740481C1C}">
                <a14:useLocalDpi xmlns:a14="http://schemas.microsoft.com/office/drawing/2010/main"/>
              </a:ext>
              <a:ext uri="{96DAC541-7B7A-43D3-8B79-37D633B846F1}">
                <asvg:svgBlip xmlns:asvg="http://schemas.microsoft.com/office/drawing/2016/SVG/main" r:embed="rId98"/>
              </a:ext>
            </a:extLst>
          </a:blip>
          <a:srcRect/>
          <a:stretch/>
        </p:blipFill>
        <p:spPr>
          <a:xfrm>
            <a:off x="360000" y="6160540"/>
            <a:ext cx="792000" cy="430177"/>
          </a:xfrm>
          <a:prstGeom prst="rect">
            <a:avLst/>
          </a:prstGeom>
        </p:spPr>
      </p:pic>
      <p:sp>
        <p:nvSpPr>
          <p:cNvPr id="3" name="Text Placeholder 2"/>
          <p:cNvSpPr>
            <a:spLocks noGrp="1"/>
          </p:cNvSpPr>
          <p:nvPr>
            <p:ph type="body" idx="1"/>
          </p:nvPr>
        </p:nvSpPr>
        <p:spPr>
          <a:xfrm>
            <a:off x="360000" y="1548000"/>
            <a:ext cx="11472411" cy="4377600"/>
          </a:xfrm>
          <a:prstGeom prst="rect">
            <a:avLst/>
          </a:prstGeom>
        </p:spPr>
        <p:txBody>
          <a:bodyPr vert="horz" lIns="0" tIns="0" rIns="0" bIns="0" rtlCol="0">
            <a:noAutofit/>
          </a:bodyPr>
          <a:lstStyle/>
          <a:p>
            <a:pPr lvl="0"/>
            <a:r>
              <a:rPr lang="en-US" noProof="0" dirty="0"/>
              <a:t>Level 1</a:t>
            </a:r>
            <a:endParaRPr lang="en-US" dirty="0"/>
          </a:p>
          <a:p>
            <a:pPr lvl="1"/>
            <a:r>
              <a:rPr lang="en-US" noProof="0" dirty="0"/>
              <a:t>Level 2</a:t>
            </a:r>
            <a:endParaRPr lang="en-US" dirty="0"/>
          </a:p>
          <a:p>
            <a:pPr lvl="2"/>
            <a:r>
              <a:rPr lang="en-US" noProof="0" dirty="0"/>
              <a:t>Level 3</a:t>
            </a:r>
            <a:endParaRPr lang="en-US" dirty="0"/>
          </a:p>
          <a:p>
            <a:pPr lvl="3"/>
            <a:r>
              <a:rPr lang="en-US" noProof="0" dirty="0"/>
              <a:t>Level 4, Header</a:t>
            </a:r>
            <a:endParaRPr lang="en-US" dirty="0"/>
          </a:p>
          <a:p>
            <a:pPr lvl="4"/>
            <a:r>
              <a:rPr lang="en-US" noProof="0" dirty="0"/>
              <a:t>Level 5, Body</a:t>
            </a:r>
            <a:endParaRPr lang="en-US" dirty="0"/>
          </a:p>
          <a:p>
            <a:pPr lvl="5"/>
            <a:r>
              <a:rPr lang="en-US" noProof="0" dirty="0"/>
              <a:t>Level 6</a:t>
            </a:r>
            <a:endParaRPr lang="en-US" dirty="0"/>
          </a:p>
          <a:p>
            <a:pPr lvl="6"/>
            <a:r>
              <a:rPr lang="en-US" noProof="0" dirty="0"/>
              <a:t>Level 7, Small Header</a:t>
            </a:r>
            <a:endParaRPr lang="en-US" dirty="0"/>
          </a:p>
          <a:p>
            <a:pPr lvl="7"/>
            <a:r>
              <a:rPr lang="en-US" noProof="0" dirty="0"/>
              <a:t>Level 8, Small Body</a:t>
            </a:r>
            <a:endParaRPr lang="en-US" dirty="0"/>
          </a:p>
          <a:p>
            <a:pPr lvl="8"/>
            <a:r>
              <a:rPr lang="en-US" noProof="0" dirty="0"/>
              <a:t>Level 9, Infographic</a:t>
            </a:r>
            <a:endParaRPr lang="en-US" dirty="0"/>
          </a:p>
        </p:txBody>
      </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360000" y="360000"/>
            <a:ext cx="11473200" cy="1188000"/>
          </a:xfrm>
          <a:prstGeom prst="rect">
            <a:avLst/>
          </a:prstGeom>
        </p:spPr>
        <p:txBody>
          <a:bodyPr vert="horz" lIns="0" tIns="0" rIns="0" bIns="0" rtlCol="0" anchor="t" anchorCtr="0">
            <a:noAutofit/>
          </a:bodyPr>
          <a:lstStyle/>
          <a:p>
            <a:r>
              <a:rPr lang="en-US" dirty="0"/>
              <a:t>Click to add title</a:t>
            </a:r>
          </a:p>
        </p:txBody>
      </p:sp>
      <p:sp>
        <p:nvSpPr>
          <p:cNvPr id="9" name="Slide Number Placeholder 8">
            <a:extLst>
              <a:ext uri="{FF2B5EF4-FFF2-40B4-BE49-F238E27FC236}">
                <a16:creationId xmlns:a16="http://schemas.microsoft.com/office/drawing/2014/main" id="{5942516E-ED5A-4F68-B285-E8D0CC42F948}"/>
              </a:ext>
            </a:extLst>
          </p:cNvPr>
          <p:cNvSpPr>
            <a:spLocks noGrp="1"/>
          </p:cNvSpPr>
          <p:nvPr>
            <p:ph type="sldNum" sz="quarter" idx="4"/>
          </p:nvPr>
        </p:nvSpPr>
        <p:spPr>
          <a:xfrm>
            <a:off x="11473199" y="6410597"/>
            <a:ext cx="359212" cy="180000"/>
          </a:xfrm>
          <a:prstGeom prst="rect">
            <a:avLst/>
          </a:prstGeom>
        </p:spPr>
        <p:txBody>
          <a:bodyPr vert="horz" lIns="0" tIns="0" rIns="0" bIns="0" rtlCol="0" anchor="b" anchorCtr="0"/>
          <a:lstStyle>
            <a:lvl1pPr algn="r">
              <a:defRPr sz="800" b="1" spc="0" baseline="0">
                <a:solidFill>
                  <a:schemeClr val="accent1"/>
                </a:solidFill>
                <a:latin typeface="+mn-lt"/>
              </a:defRPr>
            </a:lvl1pPr>
          </a:lstStyle>
          <a:p>
            <a:fld id="{23AA811B-2EBD-4900-905E-5BE206449611}" type="slidenum">
              <a:rPr lang="en-US" smtClean="0"/>
              <a:pPr/>
              <a:t>‹#›</a:t>
            </a:fld>
            <a:endParaRPr lang="en-US" dirty="0"/>
          </a:p>
        </p:txBody>
      </p:sp>
      <p:sp>
        <p:nvSpPr>
          <p:cNvPr id="41" name="Footer Placeholder 40">
            <a:extLst>
              <a:ext uri="{FF2B5EF4-FFF2-40B4-BE49-F238E27FC236}">
                <a16:creationId xmlns:a16="http://schemas.microsoft.com/office/drawing/2014/main" id="{D26C0B3A-4C90-B9B9-20DB-869AD857A6E1}"/>
              </a:ext>
            </a:extLst>
          </p:cNvPr>
          <p:cNvSpPr>
            <a:spLocks noGrp="1"/>
          </p:cNvSpPr>
          <p:nvPr>
            <p:ph type="ftr" sz="quarter" idx="3"/>
          </p:nvPr>
        </p:nvSpPr>
        <p:spPr>
          <a:xfrm>
            <a:off x="1530471" y="6066605"/>
            <a:ext cx="8376679" cy="365909"/>
          </a:xfrm>
          <a:prstGeom prst="rect">
            <a:avLst/>
          </a:prstGeom>
        </p:spPr>
        <p:txBody>
          <a:bodyPr vert="horz" lIns="0" tIns="0" rIns="0" bIns="0" rtlCol="0" anchor="b" anchorCtr="0"/>
          <a:lstStyle>
            <a:lvl1pPr algn="l">
              <a:defRPr sz="1000" b="0" i="0">
                <a:solidFill>
                  <a:srgbClr val="333333"/>
                </a:solidFill>
                <a:latin typeface="Arial Narrow" panose="020B0604020202020204" pitchFamily="34" charset="0"/>
                <a:cs typeface="Arial Narrow" panose="020B0604020202020204" pitchFamily="34" charset="0"/>
              </a:defRPr>
            </a:lvl1pPr>
          </a:lstStyle>
          <a:p>
            <a:endParaRPr lang="en-US" dirty="0"/>
          </a:p>
        </p:txBody>
      </p:sp>
    </p:spTree>
    <p:extLst>
      <p:ext uri="{BB962C8B-B14F-4D97-AF65-F5344CB8AC3E}">
        <p14:creationId xmlns:p14="http://schemas.microsoft.com/office/powerpoint/2010/main" val="448822258"/>
      </p:ext>
    </p:extLst>
  </p:cSld>
  <p:clrMap bg1="lt1" tx1="dk1" bg2="lt2" tx2="dk2" accent1="accent1" accent2="accent2" accent3="accent3" accent4="accent4" accent5="accent5" accent6="accent6" hlink="hlink" folHlink="folHlink"/>
  <p:sldLayoutIdLst>
    <p:sldLayoutId id="2147483724"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717" r:id="rId19"/>
    <p:sldLayoutId id="2147483678" r:id="rId20"/>
    <p:sldLayoutId id="2147483721" r:id="rId21"/>
    <p:sldLayoutId id="2147483720" r:id="rId22"/>
    <p:sldLayoutId id="2147483679" r:id="rId23"/>
    <p:sldLayoutId id="2147483680" r:id="rId24"/>
    <p:sldLayoutId id="2147483681" r:id="rId25"/>
    <p:sldLayoutId id="2147483682" r:id="rId26"/>
    <p:sldLayoutId id="2147483683" r:id="rId27"/>
    <p:sldLayoutId id="2147483684" r:id="rId28"/>
    <p:sldLayoutId id="2147483714" r:id="rId29"/>
    <p:sldLayoutId id="2147483685" r:id="rId30"/>
    <p:sldLayoutId id="2147483718"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00" r:id="rId46"/>
    <p:sldLayoutId id="2147483701" r:id="rId47"/>
    <p:sldLayoutId id="2147483722" r:id="rId48"/>
    <p:sldLayoutId id="2147483715" r:id="rId49"/>
    <p:sldLayoutId id="2147483723" r:id="rId50"/>
    <p:sldLayoutId id="2147483719" r:id="rId51"/>
    <p:sldLayoutId id="2147483702" r:id="rId52"/>
    <p:sldLayoutId id="2147483703" r:id="rId53"/>
    <p:sldLayoutId id="2147483704" r:id="rId54"/>
    <p:sldLayoutId id="2147483705" r:id="rId55"/>
    <p:sldLayoutId id="2147483706" r:id="rId56"/>
    <p:sldLayoutId id="2147483707" r:id="rId57"/>
    <p:sldLayoutId id="2147483708" r:id="rId58"/>
    <p:sldLayoutId id="2147483709" r:id="rId59"/>
    <p:sldLayoutId id="2147483716" r:id="rId60"/>
    <p:sldLayoutId id="2147483730" r:id="rId61"/>
    <p:sldLayoutId id="2147483710" r:id="rId62"/>
    <p:sldLayoutId id="2147483711" r:id="rId63"/>
    <p:sldLayoutId id="2147483712" r:id="rId64"/>
    <p:sldLayoutId id="2147483713" r:id="rId65"/>
    <p:sldLayoutId id="2147483729" r:id="rId66"/>
    <p:sldLayoutId id="2147483726" r:id="rId67"/>
    <p:sldLayoutId id="2147483731" r:id="rId68"/>
    <p:sldLayoutId id="2147483732" r:id="rId69"/>
    <p:sldLayoutId id="2147483733" r:id="rId70"/>
    <p:sldLayoutId id="2147483734" r:id="rId71"/>
    <p:sldLayoutId id="2147483735" r:id="rId72"/>
  </p:sldLayoutIdLst>
  <p:hf hdr="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p15:clr>
            <a:srgbClr val="A4A3A4"/>
          </p15:clr>
        </p15:guide>
        <p15:guide id="2" pos="725">
          <p15:clr>
            <a:srgbClr val="A4A3A4"/>
          </p15:clr>
        </p15:guide>
        <p15:guide id="3" orient="horz" pos="226">
          <p15:clr>
            <a:srgbClr val="A4A3A4"/>
          </p15:clr>
        </p15:guide>
        <p15:guide id="4" orient="horz" pos="4093">
          <p15:clr>
            <a:srgbClr val="A4A3A4"/>
          </p15:clr>
        </p15:guide>
        <p15:guide id="6" pos="4394">
          <p15:clr>
            <a:srgbClr val="A4A3A4"/>
          </p15:clr>
        </p15:guide>
        <p15:guide id="7" pos="838">
          <p15:clr>
            <a:srgbClr val="A4A3A4"/>
          </p15:clr>
        </p15:guide>
        <p15:guide id="9" pos="2673">
          <p15:clr>
            <a:srgbClr val="A4A3A4"/>
          </p15:clr>
        </p15:guide>
        <p15:guide id="10" pos="3171">
          <p15:clr>
            <a:srgbClr val="A4A3A4"/>
          </p15:clr>
        </p15:guide>
        <p15:guide id="11" pos="6229">
          <p15:clr>
            <a:srgbClr val="A4A3A4"/>
          </p15:clr>
        </p15:guide>
        <p15:guide id="13" pos="6840">
          <p15:clr>
            <a:srgbClr val="A4A3A4"/>
          </p15:clr>
        </p15:guide>
        <p15:guide id="16" pos="5120">
          <p15:clr>
            <a:srgbClr val="A4A3A4"/>
          </p15:clr>
        </p15:guide>
        <p15:guide id="17" pos="3285">
          <p15:clr>
            <a:srgbClr val="A4A3A4"/>
          </p15:clr>
        </p15:guide>
        <p15:guide id="18" pos="3784">
          <p15:clr>
            <a:srgbClr val="A4A3A4"/>
          </p15:clr>
        </p15:guide>
        <p15:guide id="20" pos="1948">
          <p15:clr>
            <a:srgbClr val="A4A3A4"/>
          </p15:clr>
        </p15:guide>
        <p15:guide id="21" pos="6952">
          <p15:clr>
            <a:srgbClr val="A4A3A4"/>
          </p15:clr>
        </p15:guide>
        <p15:guide id="23" pos="2061">
          <p15:clr>
            <a:srgbClr val="A4A3A4"/>
          </p15:clr>
        </p15:guide>
        <p15:guide id="24" pos="2560">
          <p15:clr>
            <a:srgbClr val="A4A3A4"/>
          </p15:clr>
        </p15:guide>
        <p15:guide id="26" pos="6342">
          <p15:clr>
            <a:srgbClr val="A4A3A4"/>
          </p15:clr>
        </p15:guide>
        <p15:guide id="28" pos="5006">
          <p15:clr>
            <a:srgbClr val="A4A3A4"/>
          </p15:clr>
        </p15:guide>
        <p15:guide id="29" pos="4507">
          <p15:clr>
            <a:srgbClr val="A4A3A4"/>
          </p15:clr>
        </p15:guide>
        <p15:guide id="30" pos="3897">
          <p15:clr>
            <a:srgbClr val="A4A3A4"/>
          </p15:clr>
        </p15:guide>
        <p15:guide id="31" pos="5731">
          <p15:clr>
            <a:srgbClr val="A4A3A4"/>
          </p15:clr>
        </p15:guide>
        <p15:guide id="32" pos="5617">
          <p15:clr>
            <a:srgbClr val="A4A3A4"/>
          </p15:clr>
        </p15:guide>
        <p15:guide id="33" pos="1337">
          <p15:clr>
            <a:srgbClr val="A4A3A4"/>
          </p15:clr>
        </p15:guide>
        <p15:guide id="34" pos="1451">
          <p15:clr>
            <a:srgbClr val="A4A3A4"/>
          </p15:clr>
        </p15:guide>
        <p15:guide id="35" pos="7453">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1.xml"/><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3.emf"/><Relationship Id="rId7" Type="http://schemas.openxmlformats.org/officeDocument/2006/relationships/image" Target="../media/image60.svg"/><Relationship Id="rId2" Type="http://schemas.openxmlformats.org/officeDocument/2006/relationships/notesSlide" Target="../notesSlides/notesSlide15.xml"/><Relationship Id="rId1" Type="http://schemas.openxmlformats.org/officeDocument/2006/relationships/slideLayout" Target="../slideLayouts/slideLayout50.xml"/><Relationship Id="rId6" Type="http://schemas.openxmlformats.org/officeDocument/2006/relationships/image" Target="../media/image59.png"/><Relationship Id="rId5" Type="http://schemas.openxmlformats.org/officeDocument/2006/relationships/image" Target="../media/image68.svg"/><Relationship Id="rId4" Type="http://schemas.openxmlformats.org/officeDocument/2006/relationships/image" Target="../media/image67.png"/></Relationships>
</file>

<file path=ppt/slides/_rels/slide18.xml.rels><?xml version="1.0" encoding="UTF-8" standalone="yes"?>
<Relationships xmlns="http://schemas.openxmlformats.org/package/2006/relationships"><Relationship Id="rId3" Type="http://schemas.openxmlformats.org/officeDocument/2006/relationships/image" Target="../media/image69.emf"/><Relationship Id="rId2" Type="http://schemas.openxmlformats.org/officeDocument/2006/relationships/notesSlide" Target="../notesSlides/notesSlide16.xml"/><Relationship Id="rId1" Type="http://schemas.openxmlformats.org/officeDocument/2006/relationships/slideLayout" Target="../slideLayouts/slideLayout72.xml"/></Relationships>
</file>

<file path=ppt/slides/_rels/slide1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7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image" Target="../media/image75.svg"/><Relationship Id="rId3" Type="http://schemas.openxmlformats.org/officeDocument/2006/relationships/image" Target="../media/image71.png"/><Relationship Id="rId7" Type="http://schemas.openxmlformats.org/officeDocument/2006/relationships/image" Target="../media/image74.png"/><Relationship Id="rId2" Type="http://schemas.openxmlformats.org/officeDocument/2006/relationships/notesSlide" Target="../notesSlides/notesSlide19.xml"/><Relationship Id="rId1" Type="http://schemas.openxmlformats.org/officeDocument/2006/relationships/slideLayout" Target="../slideLayouts/slideLayout68.xml"/><Relationship Id="rId6" Type="http://schemas.openxmlformats.org/officeDocument/2006/relationships/image" Target="../media/image73.svg"/><Relationship Id="rId5" Type="http://schemas.openxmlformats.org/officeDocument/2006/relationships/image" Target="../media/image51.png"/><Relationship Id="rId10" Type="http://schemas.openxmlformats.org/officeDocument/2006/relationships/image" Target="../media/image77.svg"/><Relationship Id="rId4" Type="http://schemas.openxmlformats.org/officeDocument/2006/relationships/image" Target="../media/image72.svg"/><Relationship Id="rId9" Type="http://schemas.openxmlformats.org/officeDocument/2006/relationships/image" Target="../media/image76.png"/></Relationships>
</file>

<file path=ppt/slides/_rels/slide2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0.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82.svg"/><Relationship Id="rId11" Type="http://schemas.openxmlformats.org/officeDocument/2006/relationships/image" Target="../media/image87.jpg"/><Relationship Id="rId5" Type="http://schemas.openxmlformats.org/officeDocument/2006/relationships/image" Target="../media/image81.png"/><Relationship Id="rId10" Type="http://schemas.openxmlformats.org/officeDocument/2006/relationships/image" Target="../media/image86.svg"/><Relationship Id="rId4" Type="http://schemas.openxmlformats.org/officeDocument/2006/relationships/image" Target="../media/image80.svg"/><Relationship Id="rId9"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2.xml"/><Relationship Id="rId1" Type="http://schemas.openxmlformats.org/officeDocument/2006/relationships/slideLayout" Target="../slideLayouts/slideLayout39.xml"/><Relationship Id="rId4" Type="http://schemas.openxmlformats.org/officeDocument/2006/relationships/image" Target="../media/image89.svg"/></Relationships>
</file>

<file path=ppt/slides/_rels/slide25.xml.rels><?xml version="1.0" encoding="UTF-8" standalone="yes"?>
<Relationships xmlns="http://schemas.openxmlformats.org/package/2006/relationships"><Relationship Id="rId3" Type="http://schemas.openxmlformats.org/officeDocument/2006/relationships/image" Target="../media/image90.jpeg"/><Relationship Id="rId7" Type="http://schemas.openxmlformats.org/officeDocument/2006/relationships/image" Target="../media/image94.svg"/><Relationship Id="rId2" Type="http://schemas.openxmlformats.org/officeDocument/2006/relationships/notesSlide" Target="../notesSlides/notesSlide23.xml"/><Relationship Id="rId1" Type="http://schemas.openxmlformats.org/officeDocument/2006/relationships/slideLayout" Target="../slideLayouts/slideLayout20.xml"/><Relationship Id="rId6" Type="http://schemas.openxmlformats.org/officeDocument/2006/relationships/image" Target="../media/image93.png"/><Relationship Id="rId5" Type="http://schemas.openxmlformats.org/officeDocument/2006/relationships/image" Target="../media/image92.svg"/><Relationship Id="rId4" Type="http://schemas.openxmlformats.org/officeDocument/2006/relationships/image" Target="../media/image9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29.emf"/><Relationship Id="rId7" Type="http://schemas.openxmlformats.org/officeDocument/2006/relationships/image" Target="../media/image33.emf"/><Relationship Id="rId2" Type="http://schemas.openxmlformats.org/officeDocument/2006/relationships/notesSlide" Target="../notesSlides/notesSlide4.xml"/><Relationship Id="rId1" Type="http://schemas.openxmlformats.org/officeDocument/2006/relationships/slideLayout" Target="../slideLayouts/slideLayout48.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5.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59.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svg"/><Relationship Id="rId3" Type="http://schemas.openxmlformats.org/officeDocument/2006/relationships/image" Target="../media/image43.emf"/><Relationship Id="rId7" Type="http://schemas.openxmlformats.org/officeDocument/2006/relationships/image" Target="../media/image46.svg"/><Relationship Id="rId12"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0" Type="http://schemas.openxmlformats.org/officeDocument/2006/relationships/image" Target="../media/image49.png"/><Relationship Id="rId4" Type="http://schemas.openxmlformats.org/officeDocument/2006/relationships/image" Target="../media/image5.png"/><Relationship Id="rId9" Type="http://schemas.openxmlformats.org/officeDocument/2006/relationships/image" Target="../media/image48.svg"/><Relationship Id="rId14" Type="http://schemas.openxmlformats.org/officeDocument/2006/relationships/image" Target="../media/image53.emf"/></Relationships>
</file>

<file path=ppt/slides/_rels/slide7.xml.rels><?xml version="1.0" encoding="UTF-8" standalone="yes"?>
<Relationships xmlns="http://schemas.openxmlformats.org/package/2006/relationships"><Relationship Id="rId3" Type="http://schemas.openxmlformats.org/officeDocument/2006/relationships/image" Target="../media/image54.emf"/><Relationship Id="rId7" Type="http://schemas.openxmlformats.org/officeDocument/2006/relationships/image" Target="../media/image57.svg"/><Relationship Id="rId2" Type="http://schemas.openxmlformats.org/officeDocument/2006/relationships/notesSlide" Target="../notesSlides/notesSlide7.xml"/><Relationship Id="rId1" Type="http://schemas.openxmlformats.org/officeDocument/2006/relationships/slideLayout" Target="../slideLayouts/slideLayout70.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4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8.emf"/><Relationship Id="rId7" Type="http://schemas.openxmlformats.org/officeDocument/2006/relationships/image" Target="../media/image62.svg"/><Relationship Id="rId2" Type="http://schemas.openxmlformats.org/officeDocument/2006/relationships/notesSlide" Target="../notesSlides/notesSlide9.xml"/><Relationship Id="rId1" Type="http://schemas.openxmlformats.org/officeDocument/2006/relationships/slideLayout" Target="../slideLayouts/slideLayout67.xml"/><Relationship Id="rId6" Type="http://schemas.openxmlformats.org/officeDocument/2006/relationships/image" Target="../media/image61.png"/><Relationship Id="rId5" Type="http://schemas.openxmlformats.org/officeDocument/2006/relationships/image" Target="../media/image60.svg"/><Relationship Id="rId4" Type="http://schemas.openxmlformats.org/officeDocument/2006/relationships/image" Target="../media/image5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46322EB2-0C55-D5A1-B92D-7540C8EF1C3B}"/>
              </a:ext>
            </a:extLst>
          </p:cNvPr>
          <p:cNvPicPr>
            <a:picLocks noGrp="1" noChangeAspect="1"/>
          </p:cNvPicPr>
          <p:nvPr>
            <p:ph type="pic" sz="quarter" idx="10"/>
          </p:nvPr>
        </p:nvPicPr>
        <p:blipFill>
          <a:blip r:embed="rId3" cstate="print">
            <a:extLst>
              <a:ext uri="{28A0092B-C50C-407E-A947-70E740481C1C}">
                <a14:useLocalDpi xmlns:a14="http://schemas.microsoft.com/office/drawing/2010/main"/>
              </a:ext>
            </a:extLst>
          </a:blip>
          <a:srcRect/>
          <a:stretch/>
        </p:blipFill>
        <p:spPr/>
      </p:pic>
      <p:sp>
        <p:nvSpPr>
          <p:cNvPr id="2" name="Slide Number Placeholder 1">
            <a:extLst>
              <a:ext uri="{FF2B5EF4-FFF2-40B4-BE49-F238E27FC236}">
                <a16:creationId xmlns:a16="http://schemas.microsoft.com/office/drawing/2014/main" id="{C9DF6A21-3DBA-1DC1-0DEC-96996BB248B7}"/>
              </a:ext>
            </a:extLst>
          </p:cNvPr>
          <p:cNvSpPr>
            <a:spLocks noGrp="1"/>
          </p:cNvSpPr>
          <p:nvPr>
            <p:ph type="sldNum" sz="quarter" idx="4"/>
          </p:nvPr>
        </p:nvSpPr>
        <p:spPr/>
        <p:txBody>
          <a:bodyPr/>
          <a:lstStyle/>
          <a:p>
            <a:fld id="{24C8C45C-947F-4981-8B3F-4F32E973C901}" type="slidenum">
              <a:rPr lang="en-US" smtClean="0"/>
              <a:pPr/>
              <a:t>1</a:t>
            </a:fld>
            <a:endParaRPr lang="en-US" dirty="0"/>
          </a:p>
        </p:txBody>
      </p:sp>
      <p:sp>
        <p:nvSpPr>
          <p:cNvPr id="3" name="Title 2">
            <a:extLst>
              <a:ext uri="{FF2B5EF4-FFF2-40B4-BE49-F238E27FC236}">
                <a16:creationId xmlns:a16="http://schemas.microsoft.com/office/drawing/2014/main" id="{54C688AC-4C84-9D57-8994-28BD4C2D54C5}"/>
              </a:ext>
            </a:extLst>
          </p:cNvPr>
          <p:cNvSpPr>
            <a:spLocks noGrp="1"/>
          </p:cNvSpPr>
          <p:nvPr>
            <p:ph type="ctrTitle"/>
          </p:nvPr>
        </p:nvSpPr>
        <p:spPr>
          <a:xfrm>
            <a:off x="359997" y="2118048"/>
            <a:ext cx="6082553" cy="2374801"/>
          </a:xfrm>
        </p:spPr>
        <p:txBody>
          <a:bodyPr/>
          <a:lstStyle/>
          <a:p>
            <a:pPr lvl="0">
              <a:lnSpc>
                <a:spcPct val="100000"/>
              </a:lnSpc>
              <a:defRPr/>
            </a:pPr>
            <a:r>
              <a:rPr lang="en-US" sz="5000" dirty="0">
                <a:solidFill>
                  <a:sysClr val="window" lastClr="FFFFFF"/>
                </a:solidFill>
              </a:rPr>
              <a:t>Supplemental </a:t>
            </a:r>
            <a:r>
              <a:rPr lang="en-US" sz="5000" spc="-200" dirty="0">
                <a:solidFill>
                  <a:sysClr val="window" lastClr="FFFFFF"/>
                </a:solidFill>
              </a:rPr>
              <a:t>H</a:t>
            </a:r>
            <a:r>
              <a:rPr lang="en-US" sz="5000" dirty="0">
                <a:solidFill>
                  <a:sysClr val="window" lastClr="FFFFFF"/>
                </a:solidFill>
              </a:rPr>
              <a:t>ealth insurance options</a:t>
            </a:r>
            <a:endParaRPr kumimoji="0" lang="en-US" sz="5000" b="0" i="0" u="none" strike="noStrike" kern="1200" spc="0" normalizeH="0" baseline="90000" noProof="0" dirty="0">
              <a:ln>
                <a:noFill/>
              </a:ln>
              <a:solidFill>
                <a:sysClr val="window" lastClr="FFFFFF"/>
              </a:solidFill>
              <a:effectLst/>
              <a:uLnTx/>
              <a:uFillTx/>
              <a:latin typeface="Arial" charset="0"/>
              <a:ea typeface="MS PGothic" pitchFamily="34" charset="-128"/>
              <a:cs typeface="Arial"/>
            </a:endParaRPr>
          </a:p>
        </p:txBody>
      </p:sp>
      <p:sp>
        <p:nvSpPr>
          <p:cNvPr id="4" name="Subtitle 3">
            <a:extLst>
              <a:ext uri="{FF2B5EF4-FFF2-40B4-BE49-F238E27FC236}">
                <a16:creationId xmlns:a16="http://schemas.microsoft.com/office/drawing/2014/main" id="{3CE2291B-8A2D-12D0-63C7-4DC4ACA26EBA}"/>
              </a:ext>
            </a:extLst>
          </p:cNvPr>
          <p:cNvSpPr>
            <a:spLocks noGrp="1"/>
          </p:cNvSpPr>
          <p:nvPr>
            <p:ph type="subTitle" idx="1"/>
          </p:nvPr>
        </p:nvSpPr>
        <p:spPr>
          <a:xfrm>
            <a:off x="359998" y="4653818"/>
            <a:ext cx="5749449" cy="320400"/>
          </a:xfrm>
        </p:spPr>
        <p:txBody>
          <a:bodyPr/>
          <a:lstStyle/>
          <a:p>
            <a:r>
              <a:rPr lang="en-US" dirty="0"/>
              <a:t>Plan year: 7/1/2025–12/31/2026</a:t>
            </a:r>
          </a:p>
          <a:p>
            <a:endParaRPr lang="en-US" dirty="0"/>
          </a:p>
        </p:txBody>
      </p:sp>
      <p:sp>
        <p:nvSpPr>
          <p:cNvPr id="6" name="Subtitle 3">
            <a:extLst>
              <a:ext uri="{FF2B5EF4-FFF2-40B4-BE49-F238E27FC236}">
                <a16:creationId xmlns:a16="http://schemas.microsoft.com/office/drawing/2014/main" id="{359BDC21-6996-3DAD-817B-DFBE01618941}"/>
              </a:ext>
            </a:extLst>
          </p:cNvPr>
          <p:cNvSpPr txBox="1">
            <a:spLocks/>
          </p:cNvSpPr>
          <p:nvPr/>
        </p:nvSpPr>
        <p:spPr>
          <a:xfrm>
            <a:off x="359998" y="1310513"/>
            <a:ext cx="5749449" cy="32040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a:solidFill>
                  <a:schemeClr val="tx1"/>
                </a:solidFill>
                <a:latin typeface="+mn-lt"/>
                <a:ea typeface="+mn-ea"/>
                <a:cs typeface="+mn-cs"/>
              </a:defRPr>
            </a:lvl1pPr>
            <a:lvl2pPr marL="0" indent="0" algn="l" defTabSz="914400" rtl="0" eaLnBrk="1" latinLnBrk="0" hangingPunct="1">
              <a:lnSpc>
                <a:spcPct val="100000"/>
              </a:lnSpc>
              <a:spcBef>
                <a:spcPts val="0"/>
              </a:spcBef>
              <a:spcAft>
                <a:spcPts val="0"/>
              </a:spcAft>
              <a:buSzPct val="80000"/>
              <a:buFont typeface="Arial" panose="020B0604020202020204" pitchFamily="34" charset="0"/>
              <a:buChar char="​"/>
              <a:defRPr sz="2000" b="0" kern="1200">
                <a:solidFill>
                  <a:schemeClr val="bg1"/>
                </a:solidFill>
                <a:latin typeface="+mn-lt"/>
                <a:ea typeface="+mn-ea"/>
                <a:cs typeface="+mn-cs"/>
              </a:defRPr>
            </a:lvl2pPr>
            <a:lvl3pPr marL="0" indent="0" algn="l" defTabSz="914400" rtl="0" eaLnBrk="1" latinLnBrk="0" hangingPunct="1">
              <a:lnSpc>
                <a:spcPct val="100000"/>
              </a:lnSpc>
              <a:spcBef>
                <a:spcPts val="0"/>
              </a:spcBef>
              <a:spcAft>
                <a:spcPts val="0"/>
              </a:spcAft>
              <a:buSzPct val="80000"/>
              <a:buFont typeface="Arial" panose="020B0604020202020204" pitchFamily="34" charset="0"/>
              <a:buChar char="​"/>
              <a:defRPr sz="2000" b="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0"/>
              </a:spcAft>
              <a:buFont typeface="Arial" panose="020B0604020202020204" pitchFamily="34" charset="0"/>
              <a:buChar char="​"/>
              <a:tabLst/>
              <a:defRPr sz="2000" b="0" kern="1200">
                <a:solidFill>
                  <a:schemeClr val="bg1"/>
                </a:solidFill>
                <a:latin typeface="+mn-lt"/>
                <a:ea typeface="+mn-ea"/>
                <a:cs typeface="+mn-cs"/>
              </a:defRPr>
            </a:lvl5pPr>
            <a:lvl6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a:solidFill>
                  <a:schemeClr val="bg1"/>
                </a:solidFill>
                <a:latin typeface="+mn-lt"/>
                <a:ea typeface="+mn-ea"/>
                <a:cs typeface="+mn-cs"/>
              </a:defRPr>
            </a:lvl6pPr>
            <a:lvl7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baseline="0">
                <a:solidFill>
                  <a:schemeClr val="bg1"/>
                </a:solidFill>
                <a:latin typeface="+mn-lt"/>
                <a:ea typeface="+mn-ea"/>
                <a:cs typeface="+mn-cs"/>
              </a:defRPr>
            </a:lvl7pPr>
            <a:lvl8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a:solidFill>
                  <a:schemeClr val="bg1"/>
                </a:solidFill>
                <a:latin typeface="+mn-lt"/>
                <a:ea typeface="+mn-ea"/>
                <a:cs typeface="+mn-cs"/>
              </a:defRPr>
            </a:lvl8pPr>
            <a:lvl9pPr marL="0" indent="0" algn="l" defTabSz="914400" rtl="0" eaLnBrk="1" latinLnBrk="0" hangingPunct="1">
              <a:lnSpc>
                <a:spcPct val="100000"/>
              </a:lnSpc>
              <a:spcBef>
                <a:spcPts val="0"/>
              </a:spcBef>
              <a:spcAft>
                <a:spcPts val="0"/>
              </a:spcAft>
              <a:buFont typeface="Arial" panose="020B0604020202020204" pitchFamily="34" charset="0"/>
              <a:buChar char="​"/>
              <a:defRPr sz="2000" b="0" kern="1200" spc="-150" baseline="0">
                <a:solidFill>
                  <a:schemeClr val="bg1"/>
                </a:solidFill>
                <a:latin typeface="+mn-lt"/>
                <a:ea typeface="+mn-ea"/>
                <a:cs typeface="+mn-cs"/>
              </a:defRPr>
            </a:lvl9pPr>
          </a:lstStyle>
          <a:p>
            <a:r>
              <a:rPr lang="en-US" dirty="0"/>
              <a:t>City of Portland</a:t>
            </a:r>
          </a:p>
          <a:p>
            <a:endParaRPr lang="en-US" sz="1200" dirty="0">
              <a:solidFill>
                <a:srgbClr val="FF0000"/>
              </a:solidFill>
            </a:endParaRPr>
          </a:p>
        </p:txBody>
      </p:sp>
    </p:spTree>
    <p:extLst>
      <p:ext uri="{BB962C8B-B14F-4D97-AF65-F5344CB8AC3E}">
        <p14:creationId xmlns:p14="http://schemas.microsoft.com/office/powerpoint/2010/main" val="1162964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E10434-3F26-434B-2DBC-BF9D04B39DE3}"/>
              </a:ext>
            </a:extLst>
          </p:cNvPr>
          <p:cNvPicPr>
            <a:picLocks noChangeAspect="1"/>
          </p:cNvPicPr>
          <p:nvPr/>
        </p:nvPicPr>
        <p:blipFill>
          <a:blip r:embed="rId3"/>
          <a:stretch>
            <a:fillRect/>
          </a:stretch>
        </p:blipFill>
        <p:spPr>
          <a:xfrm>
            <a:off x="341811" y="1352968"/>
            <a:ext cx="11529169" cy="4482864"/>
          </a:xfrm>
          <a:prstGeom prst="rect">
            <a:avLst/>
          </a:prstGeom>
        </p:spPr>
      </p:pic>
      <p:sp>
        <p:nvSpPr>
          <p:cNvPr id="12" name="Round Same Side Corner Rectangle 11">
            <a:extLst>
              <a:ext uri="{FF2B5EF4-FFF2-40B4-BE49-F238E27FC236}">
                <a16:creationId xmlns:a16="http://schemas.microsoft.com/office/drawing/2014/main" id="{600B9C3E-BEAA-A16F-A555-4395B246299E}"/>
              </a:ext>
            </a:extLst>
          </p:cNvPr>
          <p:cNvSpPr/>
          <p:nvPr/>
        </p:nvSpPr>
        <p:spPr>
          <a:xfrm>
            <a:off x="5930079" y="2557240"/>
            <a:ext cx="5865681" cy="2878856"/>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0" name="Round Same Side Corner Rectangle 9">
            <a:extLst>
              <a:ext uri="{FF2B5EF4-FFF2-40B4-BE49-F238E27FC236}">
                <a16:creationId xmlns:a16="http://schemas.microsoft.com/office/drawing/2014/main" id="{05F743A1-822B-A7A8-E973-027EFD1C6A39}"/>
              </a:ext>
            </a:extLst>
          </p:cNvPr>
          <p:cNvSpPr/>
          <p:nvPr/>
        </p:nvSpPr>
        <p:spPr>
          <a:xfrm>
            <a:off x="359998" y="2557240"/>
            <a:ext cx="5346343" cy="2878856"/>
          </a:xfrm>
          <a:prstGeom prst="round2Same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B4033DF2-2220-94E9-77D8-8CE30D8A2312}"/>
              </a:ext>
            </a:extLst>
          </p:cNvPr>
          <p:cNvSpPr>
            <a:spLocks noGrp="1"/>
          </p:cNvSpPr>
          <p:nvPr>
            <p:ph type="title"/>
          </p:nvPr>
        </p:nvSpPr>
        <p:spPr>
          <a:xfrm>
            <a:off x="360000" y="360000"/>
            <a:ext cx="11473200" cy="719566"/>
          </a:xfrm>
        </p:spPr>
        <p:txBody>
          <a:bodyPr/>
          <a:lstStyle/>
          <a:p>
            <a:r>
              <a:rPr lang="en-US" dirty="0"/>
              <a:t>Hospital Care Additional Features</a:t>
            </a:r>
            <a:br>
              <a:rPr lang="en-US" dirty="0"/>
            </a:br>
            <a:endParaRPr lang="en-US" dirty="0"/>
          </a:p>
        </p:txBody>
      </p:sp>
      <p:sp>
        <p:nvSpPr>
          <p:cNvPr id="4" name="Slide Number Placeholder 3">
            <a:extLst>
              <a:ext uri="{FF2B5EF4-FFF2-40B4-BE49-F238E27FC236}">
                <a16:creationId xmlns:a16="http://schemas.microsoft.com/office/drawing/2014/main" id="{96FD23C2-50DC-42C9-DC36-E996E87BE8BE}"/>
              </a:ext>
            </a:extLst>
          </p:cNvPr>
          <p:cNvSpPr>
            <a:spLocks noGrp="1"/>
          </p:cNvSpPr>
          <p:nvPr>
            <p:ph type="sldNum" sz="quarter" idx="4"/>
          </p:nvPr>
        </p:nvSpPr>
        <p:spPr/>
        <p:txBody>
          <a:bodyPr/>
          <a:lstStyle/>
          <a:p>
            <a:fld id="{23AA811B-2EBD-4900-905E-5BE206449611}" type="slidenum">
              <a:rPr lang="en-US" smtClean="0"/>
              <a:pPr/>
              <a:t>10</a:t>
            </a:fld>
            <a:endParaRPr lang="en-US" dirty="0"/>
          </a:p>
        </p:txBody>
      </p:sp>
      <p:sp>
        <p:nvSpPr>
          <p:cNvPr id="5" name="Footer Placeholder 4">
            <a:extLst>
              <a:ext uri="{FF2B5EF4-FFF2-40B4-BE49-F238E27FC236}">
                <a16:creationId xmlns:a16="http://schemas.microsoft.com/office/drawing/2014/main" id="{93628B06-EE95-281A-F2FD-7683365A11DA}"/>
              </a:ext>
            </a:extLst>
          </p:cNvPr>
          <p:cNvSpPr>
            <a:spLocks noGrp="1"/>
          </p:cNvSpPr>
          <p:nvPr>
            <p:ph type="ftr" sz="quarter" idx="3"/>
          </p:nvPr>
        </p:nvSpPr>
        <p:spPr>
          <a:xfrm>
            <a:off x="1436486" y="6319157"/>
            <a:ext cx="10173128" cy="312599"/>
          </a:xfrm>
        </p:spPr>
        <p:txBody>
          <a:bodyPr/>
          <a:lstStyle/>
          <a:p>
            <a:pPr marL="133200" indent="-133200">
              <a:buFont typeface="+mj-lt"/>
              <a:buAutoNum type="arabicPeriod"/>
            </a:pPr>
            <a:r>
              <a:rPr lang="en-US" dirty="0">
                <a:solidFill>
                  <a:srgbClr val="333333"/>
                </a:solidFill>
                <a:sym typeface="Arial Narrow"/>
              </a:rPr>
              <a:t>Some benefit payouts vary by condition. These are examples only. Refer to your plan materials for the features of your specific plan. To receive benefits, the event must meet the terms and definitions of the policy. Waiting periods and frequency limitations may apply. Subject to all other plan exclusions and limitations. See Appendix A for more information.</a:t>
            </a:r>
          </a:p>
        </p:txBody>
      </p:sp>
      <p:sp>
        <p:nvSpPr>
          <p:cNvPr id="25" name="Content Placeholder 12">
            <a:extLst>
              <a:ext uri="{FF2B5EF4-FFF2-40B4-BE49-F238E27FC236}">
                <a16:creationId xmlns:a16="http://schemas.microsoft.com/office/drawing/2014/main" id="{D3F4C1B4-E84F-CE1A-821C-CB646D2009AD}"/>
              </a:ext>
            </a:extLst>
          </p:cNvPr>
          <p:cNvSpPr txBox="1">
            <a:spLocks/>
          </p:cNvSpPr>
          <p:nvPr/>
        </p:nvSpPr>
        <p:spPr>
          <a:xfrm>
            <a:off x="799962" y="3037560"/>
            <a:ext cx="4554969" cy="2094835"/>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Admission benefit examples</a:t>
            </a:r>
            <a:r>
              <a:rPr lang="en-US" baseline="30000" dirty="0"/>
              <a:t>1</a:t>
            </a:r>
            <a:endParaRPr lang="en-US" sz="1400" baseline="30000" dirty="0"/>
          </a:p>
          <a:p>
            <a:r>
              <a:rPr lang="en-US" sz="1200" dirty="0"/>
              <a:t>Inpatient admission</a:t>
            </a:r>
          </a:p>
          <a:p>
            <a:r>
              <a:rPr lang="en-US" sz="1200" dirty="0">
                <a:solidFill>
                  <a:srgbClr val="1F0F88"/>
                </a:solidFill>
              </a:rPr>
              <a:t>Inpatient chronic condition admission</a:t>
            </a:r>
          </a:p>
          <a:p>
            <a:pPr marL="0" indent="0">
              <a:buNone/>
            </a:pPr>
            <a:r>
              <a:rPr lang="en-US" sz="1200" dirty="0"/>
              <a:t>These are single payout benefits (vs. daily) for when an admission to a hospital facility occurs. They pay in addition to the stay benefits and other benefits.</a:t>
            </a:r>
          </a:p>
          <a:p>
            <a:endParaRPr lang="en-US" sz="1200" dirty="0"/>
          </a:p>
          <a:p>
            <a:endParaRPr lang="en-US" sz="1200" dirty="0"/>
          </a:p>
        </p:txBody>
      </p:sp>
      <p:sp>
        <p:nvSpPr>
          <p:cNvPr id="28" name="Content Placeholder 2">
            <a:extLst>
              <a:ext uri="{FF2B5EF4-FFF2-40B4-BE49-F238E27FC236}">
                <a16:creationId xmlns:a16="http://schemas.microsoft.com/office/drawing/2014/main" id="{28DAD883-7960-799F-41EE-E52E2A1CA85D}"/>
              </a:ext>
            </a:extLst>
          </p:cNvPr>
          <p:cNvSpPr txBox="1">
            <a:spLocks/>
          </p:cNvSpPr>
          <p:nvPr/>
        </p:nvSpPr>
        <p:spPr>
          <a:xfrm>
            <a:off x="799962" y="1753373"/>
            <a:ext cx="5064397" cy="884450"/>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400" b="1" dirty="0">
                <a:solidFill>
                  <a:srgbClr val="1F0F88"/>
                </a:solidFill>
                <a:ea typeface="Verdana" panose="020B0604030504040204" pitchFamily="34" charset="0"/>
                <a:cs typeface="Verdana" panose="020B0604030504040204" pitchFamily="34" charset="0"/>
              </a:rPr>
              <a:t>Benefits details:</a:t>
            </a:r>
          </a:p>
          <a:p>
            <a:r>
              <a:rPr lang="en-US" sz="1200" dirty="0">
                <a:solidFill>
                  <a:srgbClr val="1F0F88"/>
                </a:solidFill>
                <a:ea typeface="Verdana" panose="020B0604030504040204" pitchFamily="34" charset="0"/>
                <a:cs typeface="Verdana" panose="020B0604030504040204" pitchFamily="34" charset="0"/>
              </a:rPr>
              <a:t>Lump-sum benefit paid upon qualifying hospitalization event</a:t>
            </a:r>
          </a:p>
          <a:p>
            <a:pPr marL="0" indent="0">
              <a:buFont typeface="Verdana" panose="020B0604030504040204" pitchFamily="34" charset="0"/>
              <a:buNone/>
            </a:pPr>
            <a:endParaRPr lang="en-US" sz="1200" b="1" dirty="0">
              <a:solidFill>
                <a:schemeClr val="bg1"/>
              </a:solidFill>
              <a:ea typeface="Verdana" panose="020B0604030504040204" pitchFamily="34" charset="0"/>
              <a:cs typeface="Verdana" panose="020B0604030504040204" pitchFamily="34" charset="0"/>
            </a:endParaRPr>
          </a:p>
          <a:p>
            <a:pPr marL="0" indent="0">
              <a:buFont typeface="Verdana" panose="020B0604030504040204" pitchFamily="34" charset="0"/>
              <a:buNone/>
            </a:pPr>
            <a:endParaRPr lang="en-US" sz="1200" b="1" dirty="0">
              <a:solidFill>
                <a:schemeClr val="bg1"/>
              </a:solidFill>
              <a:ea typeface="Verdana" panose="020B0604030504040204" pitchFamily="34" charset="0"/>
              <a:cs typeface="Verdana" panose="020B0604030504040204" pitchFamily="34" charset="0"/>
            </a:endParaRPr>
          </a:p>
        </p:txBody>
      </p:sp>
      <p:sp>
        <p:nvSpPr>
          <p:cNvPr id="11" name="Content Placeholder 12">
            <a:extLst>
              <a:ext uri="{FF2B5EF4-FFF2-40B4-BE49-F238E27FC236}">
                <a16:creationId xmlns:a16="http://schemas.microsoft.com/office/drawing/2014/main" id="{1732F7C1-1C17-299C-AFB1-6089000B1B41}"/>
              </a:ext>
            </a:extLst>
          </p:cNvPr>
          <p:cNvSpPr txBox="1">
            <a:spLocks/>
          </p:cNvSpPr>
          <p:nvPr/>
        </p:nvSpPr>
        <p:spPr>
          <a:xfrm>
            <a:off x="6324000" y="3037560"/>
            <a:ext cx="5024357" cy="2094835"/>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Stay benefit examples</a:t>
            </a:r>
            <a:r>
              <a:rPr lang="en-US" baseline="30000" dirty="0"/>
              <a:t>1</a:t>
            </a:r>
            <a:endParaRPr lang="en-US" sz="1400" baseline="30000" dirty="0"/>
          </a:p>
          <a:p>
            <a:r>
              <a:rPr lang="en-US" sz="1200" dirty="0"/>
              <a:t>Hospital intensive care unit (ICU) stay</a:t>
            </a:r>
          </a:p>
          <a:p>
            <a:r>
              <a:rPr lang="en-US" sz="1200" dirty="0"/>
              <a:t>Hospital stay (Non-ICU)</a:t>
            </a:r>
          </a:p>
          <a:p>
            <a:r>
              <a:rPr lang="en-US" sz="1200" dirty="0">
                <a:solidFill>
                  <a:srgbClr val="1F0F88"/>
                </a:solidFill>
              </a:rPr>
              <a:t>Hospital observation stay</a:t>
            </a:r>
          </a:p>
          <a:p>
            <a:pPr marL="0" indent="0">
              <a:buNone/>
            </a:pPr>
            <a:r>
              <a:rPr lang="en-US" sz="1200" dirty="0"/>
              <a:t>These benefits pay on a per-day basis (vs. single admission)    when a hospital stay occurs. They pay in addition to the admission benefits and other benefits. Observation stay pays after a certain number of hours, versus per day. </a:t>
            </a:r>
          </a:p>
        </p:txBody>
      </p:sp>
      <p:cxnSp>
        <p:nvCxnSpPr>
          <p:cNvPr id="6" name="Straight Connector 5">
            <a:extLst>
              <a:ext uri="{FF2B5EF4-FFF2-40B4-BE49-F238E27FC236}">
                <a16:creationId xmlns:a16="http://schemas.microsoft.com/office/drawing/2014/main" id="{D33F0E61-5293-C717-DEF9-E08E694A9A3E}"/>
              </a:ext>
            </a:extLst>
          </p:cNvPr>
          <p:cNvCxnSpPr>
            <a:cxnSpLocks/>
          </p:cNvCxnSpPr>
          <p:nvPr/>
        </p:nvCxnSpPr>
        <p:spPr>
          <a:xfrm>
            <a:off x="5744391" y="2971800"/>
            <a:ext cx="0" cy="2583179"/>
          </a:xfrm>
          <a:prstGeom prst="line">
            <a:avLst/>
          </a:prstGeom>
          <a:ln w="12700">
            <a:solidFill>
              <a:srgbClr val="0033F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58EAE6E-2155-1C16-C765-387724CC3259}"/>
              </a:ext>
            </a:extLst>
          </p:cNvPr>
          <p:cNvCxnSpPr>
            <a:cxnSpLocks/>
          </p:cNvCxnSpPr>
          <p:nvPr/>
        </p:nvCxnSpPr>
        <p:spPr>
          <a:xfrm flipH="1">
            <a:off x="878477" y="2780440"/>
            <a:ext cx="10518866" cy="0"/>
          </a:xfrm>
          <a:prstGeom prst="line">
            <a:avLst/>
          </a:prstGeom>
          <a:ln w="12700">
            <a:solidFill>
              <a:srgbClr val="00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79540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8">
            <a:extLst>
              <a:ext uri="{FF2B5EF4-FFF2-40B4-BE49-F238E27FC236}">
                <a16:creationId xmlns:a16="http://schemas.microsoft.com/office/drawing/2014/main" id="{6F00040B-A536-6D88-2245-EFA536224E84}"/>
              </a:ext>
            </a:extLst>
          </p:cNvPr>
          <p:cNvSpPr txBox="1">
            <a:spLocks/>
          </p:cNvSpPr>
          <p:nvPr/>
        </p:nvSpPr>
        <p:spPr>
          <a:xfrm>
            <a:off x="855514" y="1987872"/>
            <a:ext cx="11472863"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400" b="1" dirty="0"/>
              <a:t>Susan pays </a:t>
            </a:r>
            <a:r>
              <a:rPr lang="en-US" sz="1400" b="1" dirty="0">
                <a:solidFill>
                  <a:srgbClr val="1F0F88"/>
                </a:solidFill>
              </a:rPr>
              <a:t>$2.09</a:t>
            </a:r>
            <a:r>
              <a:rPr lang="en-US" baseline="30000" dirty="0">
                <a:solidFill>
                  <a:srgbClr val="1F0F88"/>
                </a:solidFill>
              </a:rPr>
              <a:t>1</a:t>
            </a:r>
            <a:r>
              <a:rPr lang="en-US" sz="1400" b="1" dirty="0">
                <a:solidFill>
                  <a:srgbClr val="1F0F88"/>
                </a:solidFill>
              </a:rPr>
              <a:t> </a:t>
            </a:r>
            <a:r>
              <a:rPr lang="en-US" sz="1400" b="1" dirty="0"/>
              <a:t>per paycheck for</a:t>
            </a:r>
            <a:r>
              <a:rPr kumimoji="0" lang="en-US" sz="1400" b="1" i="0" u="none" strike="noStrike" kern="1200" cap="none" spc="0" normalizeH="0" baseline="0" noProof="0" dirty="0">
                <a:ln>
                  <a:noFill/>
                </a:ln>
                <a:solidFill>
                  <a:srgbClr val="FF0000"/>
                </a:solidFill>
                <a:effectLst/>
                <a:uLnTx/>
                <a:uFillTx/>
                <a:latin typeface="Verdana"/>
                <a:ea typeface="+mn-ea"/>
                <a:cs typeface="+mn-cs"/>
              </a:rPr>
              <a:t> </a:t>
            </a:r>
            <a:r>
              <a:rPr lang="en-US" sz="1400" b="1" dirty="0"/>
              <a:t>employee-only coverage</a:t>
            </a:r>
          </a:p>
          <a:p>
            <a:pPr marL="0" indent="0">
              <a:buFont typeface="Verdana" panose="020B0604030504040204" pitchFamily="34" charset="0"/>
              <a:buNone/>
            </a:pPr>
            <a:endParaRPr lang="en-US" b="1" dirty="0"/>
          </a:p>
        </p:txBody>
      </p:sp>
      <p:graphicFrame>
        <p:nvGraphicFramePr>
          <p:cNvPr id="18" name="Table 17">
            <a:extLst>
              <a:ext uri="{FF2B5EF4-FFF2-40B4-BE49-F238E27FC236}">
                <a16:creationId xmlns:a16="http://schemas.microsoft.com/office/drawing/2014/main" id="{5E547A51-4400-2205-91BD-0E0EEB6B4529}"/>
              </a:ext>
            </a:extLst>
          </p:cNvPr>
          <p:cNvGraphicFramePr>
            <a:graphicFrameLocks noGrp="1"/>
          </p:cNvGraphicFramePr>
          <p:nvPr>
            <p:extLst>
              <p:ext uri="{D42A27DB-BD31-4B8C-83A1-F6EECF244321}">
                <p14:modId xmlns:p14="http://schemas.microsoft.com/office/powerpoint/2010/main" val="1068530552"/>
              </p:ext>
            </p:extLst>
          </p:nvPr>
        </p:nvGraphicFramePr>
        <p:xfrm>
          <a:off x="792727" y="2981103"/>
          <a:ext cx="4636309" cy="2327497"/>
        </p:xfrm>
        <a:graphic>
          <a:graphicData uri="http://schemas.openxmlformats.org/drawingml/2006/table">
            <a:tbl>
              <a:tblPr/>
              <a:tblGrid>
                <a:gridCol w="4636309">
                  <a:extLst>
                    <a:ext uri="{9D8B030D-6E8A-4147-A177-3AD203B41FA5}">
                      <a16:colId xmlns:a16="http://schemas.microsoft.com/office/drawing/2014/main" val="20000"/>
                    </a:ext>
                  </a:extLst>
                </a:gridCol>
              </a:tblGrid>
              <a:tr h="741227">
                <a:tc>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4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Expenses not covered by traditional medical insurance plan</a:t>
                      </a:r>
                    </a:p>
                  </a:txBody>
                  <a:tcPr marL="216651" marR="141145" marT="86660" marB="8666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523465">
                <a:tc>
                  <a:txBody>
                    <a:bodyPr/>
                    <a:lstStyle/>
                    <a:p>
                      <a:pPr algn="l" fontAlgn="b"/>
                      <a:r>
                        <a:rPr lang="en-CA"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Plan annual out of pocket                      </a:t>
                      </a:r>
                      <a:endParaRPr lang="en-CA" sz="14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216651" marR="11464" marT="11464"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5605">
                <a:tc>
                  <a:txBody>
                    <a:bodyPr/>
                    <a:lstStyle/>
                    <a:p>
                      <a:pPr algn="l" fontAlgn="b"/>
                      <a:r>
                        <a:rPr lang="en-CA"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Indirect expenses </a:t>
                      </a:r>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(i.e. rent, mortgage,    </a:t>
                      </a:r>
                    </a:p>
                    <a:p>
                      <a:pPr algn="l" fontAlgn="b"/>
                      <a:r>
                        <a:rPr lang="en-US"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food, childcare, transportation, etc.)</a:t>
                      </a:r>
                      <a:endParaRPr lang="en-CA" sz="14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216651" marR="11464" marT="11464"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72859135"/>
                  </a:ext>
                </a:extLst>
              </a:tr>
              <a:tr h="4572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CA"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Potential out-of-pocket costs          </a:t>
                      </a:r>
                      <a:r>
                        <a:rPr lang="en-US" sz="1400" b="1" i="0" u="none" strike="noStrike" baseline="0" dirty="0">
                          <a:solidFill>
                            <a:schemeClr val="bg1"/>
                          </a:solidFill>
                          <a:latin typeface="+mn-lt"/>
                          <a:cs typeface="Arial" panose="020B0604020202020204" pitchFamily="34" charset="0"/>
                        </a:rPr>
                        <a:t>$2,000</a:t>
                      </a:r>
                    </a:p>
                  </a:txBody>
                  <a:tcPr marL="216651" marR="11464" marT="11464"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53942079"/>
                  </a:ext>
                </a:extLst>
              </a:tr>
            </a:tbl>
          </a:graphicData>
        </a:graphic>
      </p:graphicFrame>
      <p:graphicFrame>
        <p:nvGraphicFramePr>
          <p:cNvPr id="19" name="Table 18">
            <a:extLst>
              <a:ext uri="{FF2B5EF4-FFF2-40B4-BE49-F238E27FC236}">
                <a16:creationId xmlns:a16="http://schemas.microsoft.com/office/drawing/2014/main" id="{4C642FED-8812-1275-8AA8-2D047DE9D8F2}"/>
              </a:ext>
            </a:extLst>
          </p:cNvPr>
          <p:cNvGraphicFramePr>
            <a:graphicFrameLocks noGrp="1"/>
          </p:cNvGraphicFramePr>
          <p:nvPr>
            <p:extLst>
              <p:ext uri="{D42A27DB-BD31-4B8C-83A1-F6EECF244321}">
                <p14:modId xmlns:p14="http://schemas.microsoft.com/office/powerpoint/2010/main" val="574807445"/>
              </p:ext>
            </p:extLst>
          </p:nvPr>
        </p:nvGraphicFramePr>
        <p:xfrm>
          <a:off x="5892001" y="2981101"/>
          <a:ext cx="5235782" cy="2314797"/>
        </p:xfrm>
        <a:graphic>
          <a:graphicData uri="http://schemas.openxmlformats.org/drawingml/2006/table">
            <a:tbl>
              <a:tblPr/>
              <a:tblGrid>
                <a:gridCol w="3364933">
                  <a:extLst>
                    <a:ext uri="{9D8B030D-6E8A-4147-A177-3AD203B41FA5}">
                      <a16:colId xmlns:a16="http://schemas.microsoft.com/office/drawing/2014/main" val="20000"/>
                    </a:ext>
                  </a:extLst>
                </a:gridCol>
                <a:gridCol w="1870849">
                  <a:extLst>
                    <a:ext uri="{9D8B030D-6E8A-4147-A177-3AD203B41FA5}">
                      <a16:colId xmlns:a16="http://schemas.microsoft.com/office/drawing/2014/main" val="20001"/>
                    </a:ext>
                  </a:extLst>
                </a:gridCol>
              </a:tblGrid>
              <a:tr h="574425">
                <a:tc gridSpan="2">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4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Covered benefits paid by Hospital Care plan</a:t>
                      </a:r>
                      <a:r>
                        <a:rPr kumimoji="0" lang="en-US" sz="1700" b="1" i="0" u="none" strike="noStrike" cap="none" normalizeH="0" baseline="3000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1</a:t>
                      </a:r>
                      <a:endParaRPr kumimoji="0" lang="en-US" sz="1400" b="1" i="0" u="none" strike="noStrike" cap="none" normalizeH="0" baseline="3000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11649" marR="111649" marT="0" marB="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3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[Plan Name]</a:t>
                      </a:r>
                    </a:p>
                  </a:txBody>
                  <a:tcPr marL="117267" marR="117267" marT="0" marB="0" anchor="ctr" horzOverflow="overflow">
                    <a:lnL w="12700" cap="flat" cmpd="sng" algn="ctr">
                      <a:noFill/>
                      <a:prstDash val="solid"/>
                      <a:round/>
                      <a:headEnd type="none" w="med" len="med"/>
                      <a:tailEnd type="none" w="med" len="med"/>
                    </a:lnL>
                    <a:lnR>
                      <a:noFill/>
                    </a:lnR>
                    <a:lnT w="6350" cap="flat" cmpd="sng" algn="ctr">
                      <a:solidFill>
                        <a:prstClr val="white">
                          <a:lumMod val="50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452303">
                <a:tc>
                  <a:txBody>
                    <a:bodyPr/>
                    <a:lstStyle/>
                    <a:p>
                      <a:pPr algn="l" fontAlgn="b"/>
                      <a:r>
                        <a:rPr lang="en-CA"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Hospital admission</a:t>
                      </a:r>
                      <a:endParaRPr lang="en-CA" sz="14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213023" marR="11273" marT="11273"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r"/>
                      <a:r>
                        <a:rPr lang="en-US" sz="1400" dirty="0">
                          <a:solidFill>
                            <a:schemeClr val="tx2"/>
                          </a:solidFill>
                        </a:rPr>
                        <a:t>$500</a:t>
                      </a:r>
                    </a:p>
                  </a:txBody>
                  <a:tcPr marL="103145" marR="103145" marT="51572" marB="5157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452303">
                <a:tc>
                  <a:txBody>
                    <a:bodyPr/>
                    <a:lstStyle/>
                    <a:p>
                      <a:pPr algn="l" fontAlgn="b"/>
                      <a:r>
                        <a:rPr lang="en-CA"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Hospital ICU Stay (per day/ day 2+)</a:t>
                      </a:r>
                      <a:endParaRPr lang="en-CA" sz="14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213023" marR="11273" marT="11273"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r"/>
                      <a:r>
                        <a:rPr lang="en-US" sz="1400" dirty="0">
                          <a:solidFill>
                            <a:schemeClr val="tx2"/>
                          </a:solidFill>
                        </a:rPr>
                        <a:t>$200</a:t>
                      </a:r>
                    </a:p>
                  </a:txBody>
                  <a:tcPr marL="103145" marR="103145" marT="51572" marB="5157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3072859135"/>
                  </a:ext>
                </a:extLst>
              </a:tr>
              <a:tr h="383463">
                <a:tc>
                  <a:txBody>
                    <a:bodyPr/>
                    <a:lstStyle/>
                    <a:p>
                      <a:pPr algn="l" fontAlgn="b"/>
                      <a:r>
                        <a:rPr lang="en-CA" sz="14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Hospital stay (3 days)</a:t>
                      </a:r>
                    </a:p>
                  </a:txBody>
                  <a:tcPr marL="213023" marR="11273" marT="11273"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$300</a:t>
                      </a:r>
                    </a:p>
                  </a:txBody>
                  <a:tcPr marL="103145" marR="103145" marT="51572" marB="51572">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2450854934"/>
                  </a:ext>
                </a:extLst>
              </a:tr>
              <a:tr h="452303">
                <a:tc>
                  <a:txBody>
                    <a:bodyPr/>
                    <a:lstStyle/>
                    <a:p>
                      <a:pPr algn="l" fontAlgn="b"/>
                      <a:r>
                        <a:rPr lang="en-CA" sz="14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Benefits paid directly to Susan</a:t>
                      </a:r>
                    </a:p>
                  </a:txBody>
                  <a:tcPr marL="213023" marR="11273" marT="11273"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mn-lt"/>
                          <a:ea typeface="ＭＳ Ｐゴシック" charset="-128"/>
                          <a:cs typeface="Arial" charset="0"/>
                        </a:rPr>
                        <a:t>$1,000</a:t>
                      </a:r>
                    </a:p>
                  </a:txBody>
                  <a:tcPr marL="11273" marR="213023" marT="11273"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53942079"/>
                  </a:ext>
                </a:extLst>
              </a:tr>
            </a:tbl>
          </a:graphicData>
        </a:graphic>
      </p:graphicFrame>
      <p:sp>
        <p:nvSpPr>
          <p:cNvPr id="20" name="Content Placeholder 23">
            <a:extLst>
              <a:ext uri="{FF2B5EF4-FFF2-40B4-BE49-F238E27FC236}">
                <a16:creationId xmlns:a16="http://schemas.microsoft.com/office/drawing/2014/main" id="{8BEA8BB4-BE36-0D25-ABE1-D36C780C3030}"/>
              </a:ext>
            </a:extLst>
          </p:cNvPr>
          <p:cNvSpPr txBox="1">
            <a:spLocks/>
          </p:cNvSpPr>
          <p:nvPr/>
        </p:nvSpPr>
        <p:spPr>
          <a:xfrm>
            <a:off x="854721" y="2281651"/>
            <a:ext cx="2733675"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Age: </a:t>
            </a:r>
            <a:r>
              <a:rPr lang="en-US" sz="1400" dirty="0"/>
              <a:t>34</a:t>
            </a:r>
          </a:p>
        </p:txBody>
      </p:sp>
      <p:sp>
        <p:nvSpPr>
          <p:cNvPr id="21" name="Content Placeholder 23">
            <a:extLst>
              <a:ext uri="{FF2B5EF4-FFF2-40B4-BE49-F238E27FC236}">
                <a16:creationId xmlns:a16="http://schemas.microsoft.com/office/drawing/2014/main" id="{0C840190-3D7F-5B78-2EC6-6D836EA3A9F7}"/>
              </a:ext>
            </a:extLst>
          </p:cNvPr>
          <p:cNvSpPr txBox="1">
            <a:spLocks/>
          </p:cNvSpPr>
          <p:nvPr/>
        </p:nvSpPr>
        <p:spPr>
          <a:xfrm>
            <a:off x="2799409" y="2281651"/>
            <a:ext cx="4632312"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Hospitalization: Covered accident</a:t>
            </a:r>
            <a:r>
              <a:rPr lang="en-US" sz="1400" baseline="30000" dirty="0"/>
              <a:t>2</a:t>
            </a:r>
          </a:p>
          <a:p>
            <a:pPr marL="0" indent="0">
              <a:buNone/>
            </a:pPr>
            <a:endParaRPr lang="en-US" sz="1400" dirty="0"/>
          </a:p>
        </p:txBody>
      </p:sp>
      <p:grpSp>
        <p:nvGrpSpPr>
          <p:cNvPr id="5" name="Group 4">
            <a:extLst>
              <a:ext uri="{FF2B5EF4-FFF2-40B4-BE49-F238E27FC236}">
                <a16:creationId xmlns:a16="http://schemas.microsoft.com/office/drawing/2014/main" id="{718C8E45-746B-9540-9E4B-1321E98FA15E}"/>
              </a:ext>
            </a:extLst>
          </p:cNvPr>
          <p:cNvGrpSpPr/>
          <p:nvPr/>
        </p:nvGrpSpPr>
        <p:grpSpPr>
          <a:xfrm>
            <a:off x="955521" y="353965"/>
            <a:ext cx="11234928" cy="1223049"/>
            <a:chOff x="957072" y="-307447"/>
            <a:chExt cx="11234928" cy="1223049"/>
          </a:xfrm>
        </p:grpSpPr>
        <p:sp>
          <p:nvSpPr>
            <p:cNvPr id="7" name="Rectangle 6">
              <a:extLst>
                <a:ext uri="{FF2B5EF4-FFF2-40B4-BE49-F238E27FC236}">
                  <a16:creationId xmlns:a16="http://schemas.microsoft.com/office/drawing/2014/main" id="{8983985D-1424-6073-7E02-2948A9E98F34}"/>
                </a:ext>
              </a:extLst>
            </p:cNvPr>
            <p:cNvSpPr/>
            <p:nvPr/>
          </p:nvSpPr>
          <p:spPr>
            <a:xfrm>
              <a:off x="957072" y="-305442"/>
              <a:ext cx="11234928" cy="1219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2" name="Content Placeholder 2">
              <a:extLst>
                <a:ext uri="{FF2B5EF4-FFF2-40B4-BE49-F238E27FC236}">
                  <a16:creationId xmlns:a16="http://schemas.microsoft.com/office/drawing/2014/main" id="{8476143C-2E74-C329-3323-704F510C1EE0}"/>
                </a:ext>
              </a:extLst>
            </p:cNvPr>
            <p:cNvSpPr txBox="1">
              <a:spLocks/>
            </p:cNvSpPr>
            <p:nvPr/>
          </p:nvSpPr>
          <p:spPr bwMode="auto">
            <a:xfrm>
              <a:off x="1910350" y="-307447"/>
              <a:ext cx="10130950" cy="1223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eaLnBrk="1" hangingPunct="1">
                <a:spcBef>
                  <a:spcPct val="0"/>
                </a:spcBef>
                <a:buClrTx/>
                <a:buNone/>
              </a:pPr>
              <a:r>
                <a:rPr lang="en-US" altLang="en-US" sz="3200" b="1" dirty="0">
                  <a:solidFill>
                    <a:schemeClr val="bg1"/>
                  </a:solidFill>
                  <a:latin typeface="+mj-lt"/>
                  <a:ea typeface="Verdana" panose="020B0604030504040204" pitchFamily="34" charset="0"/>
                  <a:cs typeface="Verdana" panose="020B0604030504040204" pitchFamily="34" charset="0"/>
                </a:rPr>
                <a:t>Hospital Care example: Susan</a:t>
              </a:r>
            </a:p>
            <a:p>
              <a:pPr eaLnBrk="1" hangingPunct="1">
                <a:spcBef>
                  <a:spcPct val="0"/>
                </a:spcBef>
                <a:buClrTx/>
                <a:buNone/>
              </a:pPr>
              <a:r>
                <a:rPr lang="en-US" alt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Susan’s estimate</a:t>
              </a:r>
              <a:endParaRPr lang="en-US" altLang="en-US" sz="18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Slide Number Placeholder 2">
            <a:extLst>
              <a:ext uri="{FF2B5EF4-FFF2-40B4-BE49-F238E27FC236}">
                <a16:creationId xmlns:a16="http://schemas.microsoft.com/office/drawing/2014/main" id="{94387F0A-4303-598E-C5DB-C98B3293A701}"/>
              </a:ext>
            </a:extLst>
          </p:cNvPr>
          <p:cNvSpPr>
            <a:spLocks noGrp="1"/>
          </p:cNvSpPr>
          <p:nvPr>
            <p:ph type="sldNum" sz="quarter" idx="4"/>
          </p:nvPr>
        </p:nvSpPr>
        <p:spPr/>
        <p:txBody>
          <a:bodyPr/>
          <a:lstStyle/>
          <a:p>
            <a:fld id="{23AA811B-2EBD-4900-905E-5BE206449611}" type="slidenum">
              <a:rPr lang="en-US" smtClean="0"/>
              <a:pPr/>
              <a:t>11</a:t>
            </a:fld>
            <a:endParaRPr lang="en-US" dirty="0"/>
          </a:p>
        </p:txBody>
      </p:sp>
      <p:sp>
        <p:nvSpPr>
          <p:cNvPr id="4" name="Footer Placeholder 3">
            <a:extLst>
              <a:ext uri="{FF2B5EF4-FFF2-40B4-BE49-F238E27FC236}">
                <a16:creationId xmlns:a16="http://schemas.microsoft.com/office/drawing/2014/main" id="{ED74A212-2E53-52F1-8223-145D239DC768}"/>
              </a:ext>
            </a:extLst>
          </p:cNvPr>
          <p:cNvSpPr>
            <a:spLocks noGrp="1"/>
          </p:cNvSpPr>
          <p:nvPr>
            <p:ph type="ftr" sz="quarter" idx="3"/>
          </p:nvPr>
        </p:nvSpPr>
        <p:spPr>
          <a:xfrm>
            <a:off x="1327900" y="6246398"/>
            <a:ext cx="9908371" cy="386877"/>
          </a:xfrm>
        </p:spPr>
        <p:txBody>
          <a:bodyPr/>
          <a:lstStyle/>
          <a:p>
            <a:r>
              <a:rPr lang="en-US" dirty="0"/>
              <a:t>Refer to your policy for exclusions, limitations and premiums. See Appendix A for more information.</a:t>
            </a:r>
          </a:p>
          <a:p>
            <a:r>
              <a:rPr lang="en-US" dirty="0"/>
              <a:t>This is an example used for illustrative purposes only. It's not an actual Cigna Healthcare customer experience. Your plan’s actual costs and benefit amounts may vary. Refer to your plan materials for the features of your specific plan. To receive benefits, the event must meet the terms and definitions of the policy. Waiting periods and frequency limitations may apply. Subject to all other plan exclusions and limitations. </a:t>
            </a:r>
          </a:p>
        </p:txBody>
      </p:sp>
      <p:pic>
        <p:nvPicPr>
          <p:cNvPr id="2" name="Picture 1">
            <a:extLst>
              <a:ext uri="{FF2B5EF4-FFF2-40B4-BE49-F238E27FC236}">
                <a16:creationId xmlns:a16="http://schemas.microsoft.com/office/drawing/2014/main" id="{D2436E57-3213-46ED-53D2-91914256D5B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420" r="4374" b="1870"/>
          <a:stretch/>
        </p:blipFill>
        <p:spPr>
          <a:xfrm>
            <a:off x="508312" y="399561"/>
            <a:ext cx="1129955" cy="1127537"/>
          </a:xfrm>
          <a:prstGeom prst="round2DiagRect">
            <a:avLst/>
          </a:prstGeom>
          <a:ln w="50800">
            <a:solidFill>
              <a:schemeClr val="accent1"/>
            </a:solidFill>
          </a:ln>
        </p:spPr>
      </p:pic>
      <p:sp>
        <p:nvSpPr>
          <p:cNvPr id="6" name="Content Placeholder 23">
            <a:extLst>
              <a:ext uri="{FF2B5EF4-FFF2-40B4-BE49-F238E27FC236}">
                <a16:creationId xmlns:a16="http://schemas.microsoft.com/office/drawing/2014/main" id="{E65DF413-22FA-AD2C-08D4-3962391B602F}"/>
              </a:ext>
            </a:extLst>
          </p:cNvPr>
          <p:cNvSpPr txBox="1">
            <a:spLocks/>
          </p:cNvSpPr>
          <p:nvPr/>
        </p:nvSpPr>
        <p:spPr>
          <a:xfrm>
            <a:off x="5892001" y="5686540"/>
            <a:ext cx="4856163" cy="26607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endParaRPr kumimoji="0" lang="en-US" sz="1200" b="0" i="0" u="none" strike="noStrike" kern="1200" cap="none" spc="0" normalizeH="0" baseline="0" noProof="0" dirty="0">
              <a:ln>
                <a:noFill/>
              </a:ln>
              <a:solidFill>
                <a:srgbClr val="FF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endParaRPr kumimoji="0" lang="en-US" sz="12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4247002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462C4-D937-DD73-4961-740A6FA210C9}"/>
              </a:ext>
            </a:extLst>
          </p:cNvPr>
          <p:cNvSpPr>
            <a:spLocks noGrp="1"/>
          </p:cNvSpPr>
          <p:nvPr>
            <p:ph type="sldNum" sz="quarter" idx="4"/>
          </p:nvPr>
        </p:nvSpPr>
        <p:spPr/>
        <p:txBody>
          <a:bodyPr/>
          <a:lstStyle/>
          <a:p>
            <a:fld id="{24C8C45C-947F-4981-8B3F-4F32E973C901}" type="slidenum">
              <a:rPr lang="en-US" smtClean="0"/>
              <a:pPr/>
              <a:t>12</a:t>
            </a:fld>
            <a:endParaRPr lang="en-US" dirty="0"/>
          </a:p>
        </p:txBody>
      </p:sp>
      <p:sp>
        <p:nvSpPr>
          <p:cNvPr id="3" name="Title 2">
            <a:extLst>
              <a:ext uri="{FF2B5EF4-FFF2-40B4-BE49-F238E27FC236}">
                <a16:creationId xmlns:a16="http://schemas.microsoft.com/office/drawing/2014/main" id="{145F031B-1BD4-9005-8007-35EC9654A4C9}"/>
              </a:ext>
            </a:extLst>
          </p:cNvPr>
          <p:cNvSpPr>
            <a:spLocks noGrp="1"/>
          </p:cNvSpPr>
          <p:nvPr>
            <p:ph type="ctrTitle"/>
          </p:nvPr>
        </p:nvSpPr>
        <p:spPr/>
        <p:txBody>
          <a:bodyPr/>
          <a:lstStyle/>
          <a:p>
            <a:r>
              <a:rPr lang="en-US" dirty="0"/>
              <a:t>Critical Illness</a:t>
            </a:r>
            <a:br>
              <a:rPr lang="en-US" dirty="0"/>
            </a:br>
            <a:r>
              <a:rPr lang="en-US" dirty="0"/>
              <a:t>insurance</a:t>
            </a:r>
          </a:p>
        </p:txBody>
      </p:sp>
    </p:spTree>
    <p:extLst>
      <p:ext uri="{BB962C8B-B14F-4D97-AF65-F5344CB8AC3E}">
        <p14:creationId xmlns:p14="http://schemas.microsoft.com/office/powerpoint/2010/main" val="50914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a:extLst>
              <a:ext uri="{FF2B5EF4-FFF2-40B4-BE49-F238E27FC236}">
                <a16:creationId xmlns:a16="http://schemas.microsoft.com/office/drawing/2014/main" id="{7D119F42-1206-222D-AA13-FC48F7C63E82}"/>
              </a:ext>
            </a:extLst>
          </p:cNvPr>
          <p:cNvSpPr/>
          <p:nvPr/>
        </p:nvSpPr>
        <p:spPr>
          <a:xfrm>
            <a:off x="366766" y="2277730"/>
            <a:ext cx="11472863" cy="3719945"/>
          </a:xfrm>
          <a:prstGeom prst="round2DiagRect">
            <a:avLst>
              <a:gd name="adj1" fmla="val 16667"/>
              <a:gd name="adj2" fmla="val 0"/>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6" name="Title 5">
            <a:extLst>
              <a:ext uri="{FF2B5EF4-FFF2-40B4-BE49-F238E27FC236}">
                <a16:creationId xmlns:a16="http://schemas.microsoft.com/office/drawing/2014/main" id="{97B67973-B124-E03A-8BA6-B8398B4E65B3}"/>
              </a:ext>
            </a:extLst>
          </p:cNvPr>
          <p:cNvSpPr>
            <a:spLocks noGrp="1"/>
          </p:cNvSpPr>
          <p:nvPr>
            <p:ph type="title"/>
          </p:nvPr>
        </p:nvSpPr>
        <p:spPr/>
        <p:txBody>
          <a:bodyPr/>
          <a:lstStyle/>
          <a:p>
            <a:r>
              <a:rPr lang="en-US" dirty="0"/>
              <a:t>Critical Illness insurance</a:t>
            </a:r>
            <a:br>
              <a:rPr lang="en-US" dirty="0">
                <a:highlight>
                  <a:srgbClr val="FFFF00"/>
                </a:highlight>
              </a:rPr>
            </a:br>
            <a:br>
              <a:rPr lang="en-US" dirty="0"/>
            </a:br>
            <a:br>
              <a:rPr lang="en-US" dirty="0"/>
            </a:br>
            <a:endParaRPr lang="en-US" dirty="0"/>
          </a:p>
        </p:txBody>
      </p:sp>
      <p:sp>
        <p:nvSpPr>
          <p:cNvPr id="7" name="Content Placeholder 6">
            <a:extLst>
              <a:ext uri="{FF2B5EF4-FFF2-40B4-BE49-F238E27FC236}">
                <a16:creationId xmlns:a16="http://schemas.microsoft.com/office/drawing/2014/main" id="{08F529DE-C9DC-B475-881E-F03AA32EB898}"/>
              </a:ext>
            </a:extLst>
          </p:cNvPr>
          <p:cNvSpPr>
            <a:spLocks noGrp="1"/>
          </p:cNvSpPr>
          <p:nvPr>
            <p:ph idx="1"/>
          </p:nvPr>
        </p:nvSpPr>
        <p:spPr>
          <a:xfrm>
            <a:off x="705575" y="2524946"/>
            <a:ext cx="3892369" cy="323926"/>
          </a:xfrm>
        </p:spPr>
        <p:txBody>
          <a:bodyPr/>
          <a:lstStyle/>
          <a:p>
            <a:r>
              <a:rPr lang="en-US" sz="1600" b="1" dirty="0">
                <a:solidFill>
                  <a:schemeClr val="accent1"/>
                </a:solidFill>
              </a:rPr>
              <a:t>Covered conditions may include:</a:t>
            </a:r>
            <a:r>
              <a:rPr lang="en-US" sz="1600" baseline="30000" dirty="0">
                <a:solidFill>
                  <a:schemeClr val="accent1"/>
                </a:solidFill>
              </a:rPr>
              <a:t>1</a:t>
            </a:r>
          </a:p>
        </p:txBody>
      </p:sp>
      <p:sp>
        <p:nvSpPr>
          <p:cNvPr id="12" name="Footer Placeholder 6">
            <a:extLst>
              <a:ext uri="{FF2B5EF4-FFF2-40B4-BE49-F238E27FC236}">
                <a16:creationId xmlns:a16="http://schemas.microsoft.com/office/drawing/2014/main" id="{4EA42172-7FAB-9AC6-503E-D3CE9D2E6C93}"/>
              </a:ext>
            </a:extLst>
          </p:cNvPr>
          <p:cNvSpPr>
            <a:spLocks noGrp="1"/>
          </p:cNvSpPr>
          <p:nvPr>
            <p:ph type="ftr" sz="quarter" idx="3"/>
          </p:nvPr>
        </p:nvSpPr>
        <p:spPr>
          <a:xfrm>
            <a:off x="1425575" y="6288643"/>
            <a:ext cx="10194925" cy="302657"/>
          </a:xfrm>
        </p:spPr>
        <p:txBody>
          <a:bodyPr/>
          <a:lstStyle/>
          <a:p>
            <a:pPr marL="133200" indent="-133200">
              <a:buFont typeface="+mj-lt"/>
              <a:buAutoNum type="arabicPeriod"/>
            </a:pPr>
            <a:r>
              <a:rPr lang="en-US" dirty="0">
                <a:solidFill>
                  <a:srgbClr val="333333"/>
                </a:solidFill>
              </a:rPr>
              <a:t>Some benefit payouts vary by condition. These are examples only. Refer to your plan materials for the features of your specific plan. To receive benefits, the event must meet the terms and definitions of the policy. Waiting periods and frequency limitations may apply. Subject to all other plan exclusions and limitations. See Appendix B for more information. </a:t>
            </a:r>
          </a:p>
        </p:txBody>
      </p:sp>
      <p:sp>
        <p:nvSpPr>
          <p:cNvPr id="3" name="Content Placeholder 2">
            <a:extLst>
              <a:ext uri="{FF2B5EF4-FFF2-40B4-BE49-F238E27FC236}">
                <a16:creationId xmlns:a16="http://schemas.microsoft.com/office/drawing/2014/main" id="{EBB71BF6-D70D-95CE-8853-6E2104D26A38}"/>
              </a:ext>
            </a:extLst>
          </p:cNvPr>
          <p:cNvSpPr txBox="1">
            <a:spLocks/>
          </p:cNvSpPr>
          <p:nvPr/>
        </p:nvSpPr>
        <p:spPr>
          <a:xfrm>
            <a:off x="696323" y="1657595"/>
            <a:ext cx="1955437" cy="290305"/>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400" b="1" dirty="0">
                <a:solidFill>
                  <a:srgbClr val="1F0F88"/>
                </a:solidFill>
                <a:latin typeface="Verdana" panose="020B0604030504040204" pitchFamily="34" charset="0"/>
                <a:ea typeface="Verdana" panose="020B0604030504040204" pitchFamily="34" charset="0"/>
                <a:cs typeface="Verdana" panose="020B0604030504040204" pitchFamily="34" charset="0"/>
              </a:rPr>
              <a:t>Benefits Details</a:t>
            </a:r>
          </a:p>
          <a:p>
            <a:pPr marL="0" indent="0">
              <a:buFont typeface="Verdana" panose="020B0604030504040204" pitchFamily="34" charset="0"/>
              <a:buNone/>
            </a:pPr>
            <a:endParaRPr lang="en-US" sz="1400" b="1" dirty="0">
              <a:solidFill>
                <a:srgbClr val="1F0F88"/>
              </a:solidFill>
              <a:latin typeface="Verdana" panose="020B0604030504040204" pitchFamily="34" charset="0"/>
              <a:ea typeface="Verdana" panose="020B0604030504040204" pitchFamily="34" charset="0"/>
              <a:cs typeface="Verdana" panose="020B0604030504040204" pitchFamily="34" charset="0"/>
            </a:endParaRPr>
          </a:p>
        </p:txBody>
      </p:sp>
      <p:sp>
        <p:nvSpPr>
          <p:cNvPr id="15" name="Content Placeholder 2">
            <a:extLst>
              <a:ext uri="{FF2B5EF4-FFF2-40B4-BE49-F238E27FC236}">
                <a16:creationId xmlns:a16="http://schemas.microsoft.com/office/drawing/2014/main" id="{B8B6ACEB-586C-168F-3578-0DE3A9EF3247}"/>
              </a:ext>
            </a:extLst>
          </p:cNvPr>
          <p:cNvSpPr txBox="1">
            <a:spLocks/>
          </p:cNvSpPr>
          <p:nvPr/>
        </p:nvSpPr>
        <p:spPr>
          <a:xfrm>
            <a:off x="3032985" y="1530870"/>
            <a:ext cx="5470081" cy="537049"/>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400" dirty="0">
                <a:solidFill>
                  <a:srgbClr val="1F0F88"/>
                </a:solidFill>
                <a:latin typeface="Verdana" panose="020B0604030504040204" pitchFamily="34" charset="0"/>
                <a:ea typeface="Verdana" panose="020B0604030504040204" pitchFamily="34" charset="0"/>
                <a:cs typeface="Verdana" panose="020B0604030504040204" pitchFamily="34" charset="0"/>
              </a:rPr>
              <a:t>Lump-sum benefit paid upon the diagnosis of a covered condition: $5,000 $10,000 $20,000 or $30,000</a:t>
            </a:r>
          </a:p>
          <a:p>
            <a:pPr marL="0" indent="0">
              <a:buFont typeface="Verdana" panose="020B0604030504040204" pitchFamily="34" charset="0"/>
              <a:buNone/>
            </a:pPr>
            <a:endParaRPr lang="en-US"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Content Placeholder 6">
            <a:extLst>
              <a:ext uri="{FF2B5EF4-FFF2-40B4-BE49-F238E27FC236}">
                <a16:creationId xmlns:a16="http://schemas.microsoft.com/office/drawing/2014/main" id="{7D7F25D6-B25F-950C-BA24-DC16CB0E5265}"/>
              </a:ext>
            </a:extLst>
          </p:cNvPr>
          <p:cNvSpPr txBox="1">
            <a:spLocks/>
          </p:cNvSpPr>
          <p:nvPr/>
        </p:nvSpPr>
        <p:spPr>
          <a:xfrm>
            <a:off x="3107904" y="2933312"/>
            <a:ext cx="2537116" cy="112821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3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a:spcAft>
                <a:spcPts val="400"/>
              </a:spcAft>
            </a:pPr>
            <a:r>
              <a:rPr lang="en-US" sz="1200" b="1" dirty="0"/>
              <a:t>Nervous system</a:t>
            </a:r>
          </a:p>
          <a:p>
            <a:pPr marL="180000" indent="-180000">
              <a:spcAft>
                <a:spcPts val="400"/>
              </a:spcAft>
              <a:buFont typeface="Arial" panose="020B0604020202020204" pitchFamily="34" charset="0"/>
              <a:buChar char="•"/>
            </a:pPr>
            <a:r>
              <a:rPr lang="en-US" sz="1200" dirty="0"/>
              <a:t>ALS (Lou Gehrig’s disease)</a:t>
            </a:r>
          </a:p>
          <a:p>
            <a:pPr marL="180000" indent="-180000">
              <a:spcAft>
                <a:spcPts val="400"/>
              </a:spcAft>
              <a:buFont typeface="Arial" panose="020B0604020202020204" pitchFamily="34" charset="0"/>
              <a:buChar char="•"/>
            </a:pPr>
            <a:r>
              <a:rPr lang="en-US" sz="1200" dirty="0"/>
              <a:t>Advanced Alzheimer’s disease</a:t>
            </a:r>
          </a:p>
          <a:p>
            <a:pPr marL="180000" indent="-180000">
              <a:spcAft>
                <a:spcPts val="400"/>
              </a:spcAft>
              <a:buFont typeface="Arial" panose="020B0604020202020204" pitchFamily="34" charset="0"/>
              <a:buChar char="•"/>
            </a:pPr>
            <a:r>
              <a:rPr lang="en-US" sz="1200" dirty="0"/>
              <a:t>Parkinson’s disease</a:t>
            </a:r>
          </a:p>
          <a:p>
            <a:pPr marL="180000" indent="-180000">
              <a:spcAft>
                <a:spcPts val="400"/>
              </a:spcAft>
              <a:buFont typeface="Arial" panose="020B0604020202020204" pitchFamily="34" charset="0"/>
              <a:buChar char="•"/>
            </a:pPr>
            <a:r>
              <a:rPr lang="en-US" sz="1200" dirty="0"/>
              <a:t>Multiple Sclerosis</a:t>
            </a:r>
            <a:endParaRPr lang="en-US" sz="1200" b="1" dirty="0"/>
          </a:p>
          <a:p>
            <a:pPr>
              <a:spcAft>
                <a:spcPts val="400"/>
              </a:spcAft>
            </a:pPr>
            <a:endParaRPr lang="en-US" sz="1200" b="1" dirty="0"/>
          </a:p>
        </p:txBody>
      </p:sp>
      <p:sp>
        <p:nvSpPr>
          <p:cNvPr id="19" name="Content Placeholder 18">
            <a:extLst>
              <a:ext uri="{FF2B5EF4-FFF2-40B4-BE49-F238E27FC236}">
                <a16:creationId xmlns:a16="http://schemas.microsoft.com/office/drawing/2014/main" id="{D4DD3120-E1B3-B11D-D12C-6BCB57F2368F}"/>
              </a:ext>
            </a:extLst>
          </p:cNvPr>
          <p:cNvSpPr>
            <a:spLocks noGrp="1"/>
          </p:cNvSpPr>
          <p:nvPr>
            <p:ph sz="half" idx="2"/>
          </p:nvPr>
        </p:nvSpPr>
        <p:spPr>
          <a:xfrm>
            <a:off x="5986352" y="2848872"/>
            <a:ext cx="2302443" cy="2354832"/>
          </a:xfrm>
        </p:spPr>
        <p:txBody>
          <a:bodyPr/>
          <a:lstStyle/>
          <a:p>
            <a:pPr>
              <a:spcAft>
                <a:spcPts val="400"/>
              </a:spcAft>
            </a:pPr>
            <a:r>
              <a:rPr lang="en-US" sz="1200" b="1" dirty="0"/>
              <a:t>Other specified conditions</a:t>
            </a:r>
          </a:p>
          <a:p>
            <a:pPr marL="180000" indent="-180000">
              <a:spcAft>
                <a:spcPts val="400"/>
              </a:spcAft>
              <a:buFont typeface="Arial" panose="020B0604020202020204" pitchFamily="34" charset="0"/>
              <a:buChar char="•"/>
            </a:pPr>
            <a:r>
              <a:rPr lang="en-US" sz="1200" dirty="0"/>
              <a:t>Paralysis</a:t>
            </a:r>
          </a:p>
          <a:p>
            <a:pPr marL="180000" indent="-180000">
              <a:spcAft>
                <a:spcPts val="400"/>
              </a:spcAft>
              <a:buFont typeface="Arial" panose="020B0604020202020204" pitchFamily="34" charset="0"/>
              <a:buChar char="•"/>
            </a:pPr>
            <a:r>
              <a:rPr lang="en-US" sz="1200" dirty="0"/>
              <a:t>Renal (kidney) failure</a:t>
            </a:r>
          </a:p>
          <a:p>
            <a:pPr marL="180000" indent="-180000">
              <a:spcAft>
                <a:spcPts val="400"/>
              </a:spcAft>
              <a:buFont typeface="Arial" panose="020B0604020202020204" pitchFamily="34" charset="0"/>
              <a:buChar char="•"/>
            </a:pPr>
            <a:r>
              <a:rPr lang="en-US" sz="1200" dirty="0"/>
              <a:t>Major organ failure</a:t>
            </a:r>
          </a:p>
          <a:p>
            <a:pPr marL="180000" indent="-180000">
              <a:spcAft>
                <a:spcPts val="400"/>
              </a:spcAft>
              <a:buFont typeface="Arial" panose="020B0604020202020204" pitchFamily="34" charset="0"/>
              <a:buChar char="•"/>
            </a:pPr>
            <a:r>
              <a:rPr lang="en-US" sz="1200" dirty="0"/>
              <a:t>Benign brain tumor</a:t>
            </a:r>
          </a:p>
          <a:p>
            <a:pPr marL="180000" indent="-180000">
              <a:spcAft>
                <a:spcPts val="400"/>
              </a:spcAft>
              <a:buFont typeface="Arial" panose="020B0604020202020204" pitchFamily="34" charset="0"/>
              <a:buChar char="•"/>
            </a:pPr>
            <a:r>
              <a:rPr lang="en-US" sz="1200" dirty="0"/>
              <a:t>Coma</a:t>
            </a:r>
          </a:p>
          <a:p>
            <a:pPr marL="180000" indent="-180000">
              <a:spcAft>
                <a:spcPts val="400"/>
              </a:spcAft>
              <a:buFont typeface="Arial" panose="020B0604020202020204" pitchFamily="34" charset="0"/>
              <a:buChar char="•"/>
            </a:pPr>
            <a:r>
              <a:rPr lang="en-US" sz="1200" dirty="0">
                <a:solidFill>
                  <a:srgbClr val="1F0F88"/>
                </a:solidFill>
              </a:rPr>
              <a:t>Blindness</a:t>
            </a:r>
          </a:p>
          <a:p>
            <a:pPr>
              <a:spcAft>
                <a:spcPts val="400"/>
              </a:spcAft>
            </a:pPr>
            <a:endParaRPr lang="en-US" sz="1200" dirty="0"/>
          </a:p>
          <a:p>
            <a:pPr>
              <a:spcAft>
                <a:spcPts val="400"/>
              </a:spcAft>
            </a:pPr>
            <a:endParaRPr lang="en-US" sz="1200" b="1" dirty="0"/>
          </a:p>
          <a:p>
            <a:pPr>
              <a:spcAft>
                <a:spcPts val="400"/>
              </a:spcAft>
            </a:pPr>
            <a:endParaRPr lang="en-US" sz="1200" b="1" dirty="0"/>
          </a:p>
          <a:p>
            <a:pPr>
              <a:spcAft>
                <a:spcPts val="400"/>
              </a:spcAft>
            </a:pPr>
            <a:endParaRPr lang="en-US" sz="1200" b="1" dirty="0"/>
          </a:p>
          <a:p>
            <a:pPr>
              <a:spcAft>
                <a:spcPts val="400"/>
              </a:spcAft>
            </a:pPr>
            <a:endParaRPr lang="en-US" sz="1200" b="1" dirty="0"/>
          </a:p>
          <a:p>
            <a:endParaRPr lang="en-US" sz="1200" dirty="0"/>
          </a:p>
        </p:txBody>
      </p:sp>
      <p:sp>
        <p:nvSpPr>
          <p:cNvPr id="21" name="Content Placeholder 20">
            <a:extLst>
              <a:ext uri="{FF2B5EF4-FFF2-40B4-BE49-F238E27FC236}">
                <a16:creationId xmlns:a16="http://schemas.microsoft.com/office/drawing/2014/main" id="{4B12582F-59CC-4B63-5611-D36FB8D54385}"/>
              </a:ext>
            </a:extLst>
          </p:cNvPr>
          <p:cNvSpPr>
            <a:spLocks noGrp="1"/>
          </p:cNvSpPr>
          <p:nvPr>
            <p:ph sz="half" idx="13"/>
          </p:nvPr>
        </p:nvSpPr>
        <p:spPr>
          <a:xfrm>
            <a:off x="696323" y="2933312"/>
            <a:ext cx="2726525" cy="2502059"/>
          </a:xfrm>
        </p:spPr>
        <p:txBody>
          <a:bodyPr/>
          <a:lstStyle/>
          <a:p>
            <a:pPr>
              <a:spcAft>
                <a:spcPts val="400"/>
              </a:spcAft>
            </a:pPr>
            <a:r>
              <a:rPr lang="en-US" sz="1200" b="1" dirty="0"/>
              <a:t>Vascular</a:t>
            </a:r>
          </a:p>
          <a:p>
            <a:pPr marL="180000" indent="-180000">
              <a:spcAft>
                <a:spcPts val="400"/>
              </a:spcAft>
              <a:buFont typeface="Arial" panose="020B0604020202020204" pitchFamily="34" charset="0"/>
              <a:buChar char="•"/>
            </a:pPr>
            <a:r>
              <a:rPr lang="en-US" sz="1200" dirty="0">
                <a:solidFill>
                  <a:srgbClr val="1F0F88"/>
                </a:solidFill>
              </a:rPr>
              <a:t>Heart attack</a:t>
            </a:r>
          </a:p>
          <a:p>
            <a:pPr marL="180000" indent="-180000">
              <a:spcAft>
                <a:spcPts val="400"/>
              </a:spcAft>
              <a:buFont typeface="Arial" panose="020B0604020202020204" pitchFamily="34" charset="0"/>
              <a:buChar char="•"/>
            </a:pPr>
            <a:r>
              <a:rPr lang="en-US" sz="1200" dirty="0">
                <a:solidFill>
                  <a:srgbClr val="1F0F88"/>
                </a:solidFill>
              </a:rPr>
              <a:t>Stroke</a:t>
            </a:r>
          </a:p>
          <a:p>
            <a:pPr marL="180000" indent="-180000">
              <a:spcAft>
                <a:spcPts val="400"/>
              </a:spcAft>
              <a:buFont typeface="Arial" panose="020B0604020202020204" pitchFamily="34" charset="0"/>
              <a:buChar char="•"/>
            </a:pPr>
            <a:r>
              <a:rPr lang="en-US" sz="1200" dirty="0">
                <a:solidFill>
                  <a:srgbClr val="1F0F88"/>
                </a:solidFill>
              </a:rPr>
              <a:t>Coronary artery disease</a:t>
            </a:r>
          </a:p>
          <a:p>
            <a:pPr>
              <a:spcAft>
                <a:spcPts val="400"/>
              </a:spcAft>
            </a:pPr>
            <a:endParaRPr lang="en-US" sz="1200" b="1" dirty="0"/>
          </a:p>
          <a:p>
            <a:pPr>
              <a:spcAft>
                <a:spcPts val="400"/>
              </a:spcAft>
            </a:pPr>
            <a:r>
              <a:rPr lang="en-US" sz="1200" b="1" dirty="0"/>
              <a:t>Cancer</a:t>
            </a:r>
          </a:p>
          <a:p>
            <a:pPr marL="180000" indent="-180000">
              <a:spcAft>
                <a:spcPts val="400"/>
              </a:spcAft>
              <a:buFont typeface="Arial" panose="020B0604020202020204" pitchFamily="34" charset="0"/>
              <a:buChar char="•"/>
            </a:pPr>
            <a:r>
              <a:rPr lang="en-US" sz="1200" dirty="0"/>
              <a:t>Invasive cancer</a:t>
            </a:r>
          </a:p>
          <a:p>
            <a:pPr marL="180000" indent="-180000">
              <a:spcAft>
                <a:spcPts val="400"/>
              </a:spcAft>
              <a:buFont typeface="Arial" panose="020B0604020202020204" pitchFamily="34" charset="0"/>
              <a:buChar char="•"/>
            </a:pPr>
            <a:r>
              <a:rPr lang="en-US" sz="1200" dirty="0"/>
              <a:t>Carcinoma in situ</a:t>
            </a:r>
          </a:p>
          <a:p>
            <a:pPr marL="180000" indent="-180000">
              <a:spcAft>
                <a:spcPts val="400"/>
              </a:spcAft>
              <a:buFont typeface="Arial" panose="020B0604020202020204" pitchFamily="34" charset="0"/>
              <a:buChar char="•"/>
            </a:pPr>
            <a:r>
              <a:rPr lang="en-US" sz="1200" dirty="0"/>
              <a:t>Skin cancer</a:t>
            </a:r>
          </a:p>
          <a:p>
            <a:pPr marL="180000" indent="-180000">
              <a:spcAft>
                <a:spcPts val="400"/>
              </a:spcAft>
              <a:buFont typeface="Arial" panose="020B0604020202020204" pitchFamily="34" charset="0"/>
              <a:buChar char="•"/>
            </a:pPr>
            <a:endParaRPr lang="en-US" sz="1200" b="1" dirty="0"/>
          </a:p>
          <a:p>
            <a:pPr>
              <a:spcAft>
                <a:spcPts val="400"/>
              </a:spcAft>
            </a:pPr>
            <a:endParaRPr lang="en-US" sz="1200" b="1" dirty="0"/>
          </a:p>
          <a:p>
            <a:pPr>
              <a:spcAft>
                <a:spcPts val="400"/>
              </a:spcAft>
            </a:pPr>
            <a:endParaRPr lang="en-US" sz="1200" b="1" dirty="0"/>
          </a:p>
          <a:p>
            <a:pPr>
              <a:spcAft>
                <a:spcPts val="400"/>
              </a:spcAft>
            </a:pPr>
            <a:endParaRPr lang="en-US" sz="1200" b="1" dirty="0"/>
          </a:p>
          <a:p>
            <a:endParaRPr lang="en-US" sz="1200" dirty="0"/>
          </a:p>
        </p:txBody>
      </p:sp>
      <p:sp>
        <p:nvSpPr>
          <p:cNvPr id="23" name="Content Placeholder 22">
            <a:extLst>
              <a:ext uri="{FF2B5EF4-FFF2-40B4-BE49-F238E27FC236}">
                <a16:creationId xmlns:a16="http://schemas.microsoft.com/office/drawing/2014/main" id="{64D1EB50-8A82-D1A6-E75E-B24339CA7CF4}"/>
              </a:ext>
            </a:extLst>
          </p:cNvPr>
          <p:cNvSpPr>
            <a:spLocks noGrp="1"/>
          </p:cNvSpPr>
          <p:nvPr>
            <p:ph sz="half" idx="16"/>
          </p:nvPr>
        </p:nvSpPr>
        <p:spPr>
          <a:xfrm>
            <a:off x="3107904" y="4145972"/>
            <a:ext cx="2345209" cy="1851703"/>
          </a:xfrm>
        </p:spPr>
        <p:txBody>
          <a:bodyPr/>
          <a:lstStyle/>
          <a:p>
            <a:pPr>
              <a:spcAft>
                <a:spcPts val="400"/>
              </a:spcAft>
            </a:pPr>
            <a:r>
              <a:rPr lang="en-US" sz="1200" b="1" dirty="0">
                <a:solidFill>
                  <a:srgbClr val="1F0F88"/>
                </a:solidFill>
              </a:rPr>
              <a:t>Childhood</a:t>
            </a:r>
          </a:p>
          <a:p>
            <a:pPr marL="180000" indent="-180000">
              <a:spcAft>
                <a:spcPts val="400"/>
              </a:spcAft>
              <a:buFont typeface="Arial" panose="020B0604020202020204" pitchFamily="34" charset="0"/>
              <a:buChar char="•"/>
            </a:pPr>
            <a:r>
              <a:rPr lang="en-US" sz="1200" dirty="0">
                <a:solidFill>
                  <a:srgbClr val="1F0F88"/>
                </a:solidFill>
              </a:rPr>
              <a:t>Cerebral palsy</a:t>
            </a:r>
          </a:p>
          <a:p>
            <a:pPr marL="180000" indent="-180000">
              <a:spcAft>
                <a:spcPts val="400"/>
              </a:spcAft>
              <a:buFont typeface="Arial" panose="020B0604020202020204" pitchFamily="34" charset="0"/>
              <a:buChar char="•"/>
            </a:pPr>
            <a:r>
              <a:rPr lang="en-US" sz="1200" dirty="0">
                <a:solidFill>
                  <a:srgbClr val="1F0F88"/>
                </a:solidFill>
              </a:rPr>
              <a:t>Cystic fibrosis</a:t>
            </a:r>
          </a:p>
          <a:p>
            <a:pPr marL="180000" indent="-180000">
              <a:spcAft>
                <a:spcPts val="400"/>
              </a:spcAft>
              <a:buFont typeface="Arial" panose="020B0604020202020204" pitchFamily="34" charset="0"/>
              <a:buChar char="•"/>
            </a:pPr>
            <a:r>
              <a:rPr lang="en-US" sz="1200" dirty="0">
                <a:solidFill>
                  <a:srgbClr val="1F0F88"/>
                </a:solidFill>
              </a:rPr>
              <a:t>Muscular dystrophy</a:t>
            </a:r>
          </a:p>
          <a:p>
            <a:pPr marL="180000" indent="-180000">
              <a:spcAft>
                <a:spcPts val="400"/>
              </a:spcAft>
              <a:buFont typeface="Arial" panose="020B0604020202020204" pitchFamily="34" charset="0"/>
              <a:buChar char="•"/>
            </a:pPr>
            <a:r>
              <a:rPr lang="en-US" sz="1200" dirty="0">
                <a:solidFill>
                  <a:srgbClr val="1F0F88"/>
                </a:solidFill>
              </a:rPr>
              <a:t>Poliomyelitis</a:t>
            </a:r>
          </a:p>
          <a:p>
            <a:pPr>
              <a:spcAft>
                <a:spcPts val="400"/>
              </a:spcAft>
            </a:pPr>
            <a:endParaRPr lang="en-US" sz="1200" dirty="0"/>
          </a:p>
          <a:p>
            <a:pPr>
              <a:spcAft>
                <a:spcPts val="400"/>
              </a:spcAft>
            </a:pPr>
            <a:endParaRPr lang="en-US" sz="1200" b="1" dirty="0"/>
          </a:p>
          <a:p>
            <a:pPr>
              <a:spcAft>
                <a:spcPts val="400"/>
              </a:spcAft>
            </a:pPr>
            <a:endParaRPr lang="en-US" sz="1200" b="1" dirty="0"/>
          </a:p>
          <a:p>
            <a:pPr>
              <a:spcAft>
                <a:spcPts val="400"/>
              </a:spcAft>
            </a:pPr>
            <a:endParaRPr lang="en-US" sz="1200" b="1" dirty="0"/>
          </a:p>
          <a:p>
            <a:pPr>
              <a:spcAft>
                <a:spcPts val="400"/>
              </a:spcAft>
            </a:pPr>
            <a:endParaRPr lang="en-US" sz="1200" b="1" dirty="0"/>
          </a:p>
          <a:p>
            <a:endParaRPr lang="en-US" sz="1200" dirty="0"/>
          </a:p>
        </p:txBody>
      </p:sp>
      <p:sp>
        <p:nvSpPr>
          <p:cNvPr id="8" name="Rounded Rectangle 7">
            <a:extLst>
              <a:ext uri="{FF2B5EF4-FFF2-40B4-BE49-F238E27FC236}">
                <a16:creationId xmlns:a16="http://schemas.microsoft.com/office/drawing/2014/main" id="{1B6D6C7D-141A-DB12-81B7-2957A408B09D}"/>
              </a:ext>
            </a:extLst>
          </p:cNvPr>
          <p:cNvSpPr/>
          <p:nvPr/>
        </p:nvSpPr>
        <p:spPr>
          <a:xfrm>
            <a:off x="366766" y="1482411"/>
            <a:ext cx="8129534" cy="648888"/>
          </a:xfrm>
          <a:prstGeom prst="roundRect">
            <a:avLst/>
          </a:prstGeom>
          <a:noFill/>
          <a:ln w="38100">
            <a:solidFill>
              <a:srgbClr val="0033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0" name="TextBox 9">
            <a:extLst>
              <a:ext uri="{FF2B5EF4-FFF2-40B4-BE49-F238E27FC236}">
                <a16:creationId xmlns:a16="http://schemas.microsoft.com/office/drawing/2014/main" id="{1F9E7505-FA30-4ADB-5FC7-5CA8A5858579}"/>
              </a:ext>
            </a:extLst>
          </p:cNvPr>
          <p:cNvSpPr txBox="1"/>
          <p:nvPr/>
        </p:nvSpPr>
        <p:spPr>
          <a:xfrm>
            <a:off x="266700" y="838885"/>
            <a:ext cx="8496300" cy="323165"/>
          </a:xfrm>
          <a:prstGeom prst="rect">
            <a:avLst/>
          </a:prstGeom>
          <a:noFill/>
        </p:spPr>
        <p:txBody>
          <a:bodyPr wrap="square">
            <a:spAutoFit/>
          </a:bodyPr>
          <a:lstStyle/>
          <a:p>
            <a:r>
              <a:rPr lang="en-US" sz="1500" b="1" dirty="0">
                <a:solidFill>
                  <a:srgbClr val="1F0F88"/>
                </a:solidFill>
                <a:effectLst/>
                <a:latin typeface="Verdana" panose="020B0604030504040204" pitchFamily="34" charset="0"/>
                <a:ea typeface="Verdana" panose="020B0604030504040204" pitchFamily="34" charset="0"/>
                <a:cs typeface="Verdana" panose="020B0604030504040204" pitchFamily="34" charset="0"/>
              </a:rPr>
              <a:t>Treating more conditions with more plan options</a:t>
            </a:r>
            <a:endParaRPr lang="en-US" sz="15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Slide Number Placeholder 2">
            <a:extLst>
              <a:ext uri="{FF2B5EF4-FFF2-40B4-BE49-F238E27FC236}">
                <a16:creationId xmlns:a16="http://schemas.microsoft.com/office/drawing/2014/main" id="{F6138A6C-6A7D-CC4F-8C46-4815DA6223C8}"/>
              </a:ext>
            </a:extLst>
          </p:cNvPr>
          <p:cNvSpPr>
            <a:spLocks noGrp="1"/>
          </p:cNvSpPr>
          <p:nvPr>
            <p:ph type="sldNum" sz="quarter" idx="4"/>
          </p:nvPr>
        </p:nvSpPr>
        <p:spPr>
          <a:xfrm>
            <a:off x="11473199" y="6410597"/>
            <a:ext cx="359212" cy="180000"/>
          </a:xfrm>
        </p:spPr>
        <p:txBody>
          <a:bodyPr/>
          <a:lstStyle/>
          <a:p>
            <a:fld id="{23AA811B-2EBD-4900-905E-5BE206449611}" type="slidenum">
              <a:rPr lang="en-US" smtClean="0"/>
              <a:pPr/>
              <a:t>13</a:t>
            </a:fld>
            <a:endParaRPr lang="en-US" dirty="0"/>
          </a:p>
        </p:txBody>
      </p:sp>
      <p:grpSp>
        <p:nvGrpSpPr>
          <p:cNvPr id="2" name="Group 1">
            <a:extLst>
              <a:ext uri="{FF2B5EF4-FFF2-40B4-BE49-F238E27FC236}">
                <a16:creationId xmlns:a16="http://schemas.microsoft.com/office/drawing/2014/main" id="{FF1AF0D8-EB5E-3495-2AED-A55517A9BCEE}"/>
              </a:ext>
            </a:extLst>
          </p:cNvPr>
          <p:cNvGrpSpPr/>
          <p:nvPr/>
        </p:nvGrpSpPr>
        <p:grpSpPr>
          <a:xfrm>
            <a:off x="9111664" y="3556023"/>
            <a:ext cx="2520310" cy="1515800"/>
            <a:chOff x="6247128" y="4339369"/>
            <a:chExt cx="2760904" cy="1944473"/>
          </a:xfrm>
        </p:grpSpPr>
        <p:sp>
          <p:nvSpPr>
            <p:cNvPr id="4" name="Text Placeholder 4">
              <a:extLst>
                <a:ext uri="{FF2B5EF4-FFF2-40B4-BE49-F238E27FC236}">
                  <a16:creationId xmlns:a16="http://schemas.microsoft.com/office/drawing/2014/main" id="{71309B9A-4713-8F6F-F8E5-55FA63CCD113}"/>
                </a:ext>
              </a:extLst>
            </p:cNvPr>
            <p:cNvSpPr txBox="1">
              <a:spLocks/>
            </p:cNvSpPr>
            <p:nvPr/>
          </p:nvSpPr>
          <p:spPr>
            <a:xfrm>
              <a:off x="6247128" y="4339369"/>
              <a:ext cx="2760904" cy="1944473"/>
            </a:xfrm>
            <a:prstGeom prst="rect">
              <a:avLst/>
            </a:prstGeom>
            <a:noFill/>
          </p:spPr>
          <p:txBody>
            <a:bodyPr vert="horz" lIns="548640" tIns="0" rIns="0" bIns="0" rtlCol="0" anchor="ctr" anchorCtr="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600" b="1" dirty="0">
                  <a:solidFill>
                    <a:srgbClr val="1F0F88"/>
                  </a:solidFill>
                  <a:latin typeface="Verdana" panose="020B0604030504040204" pitchFamily="34" charset="0"/>
                  <a:ea typeface="Verdana" panose="020B0604030504040204" pitchFamily="34" charset="0"/>
                  <a:cs typeface="Verdana" panose="020B0604030504040204" pitchFamily="34" charset="0"/>
                </a:rPr>
                <a:t>Refer to benefit summary for details</a:t>
              </a:r>
              <a:endParaRPr lang="en-US" b="1" dirty="0">
                <a:solidFill>
                  <a:srgbClr val="1F0F88"/>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Graphic 8">
              <a:extLst>
                <a:ext uri="{FF2B5EF4-FFF2-40B4-BE49-F238E27FC236}">
                  <a16:creationId xmlns:a16="http://schemas.microsoft.com/office/drawing/2014/main" id="{1A3974A9-0CEB-C4C0-72EE-A6EBA17751E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flipH="1">
              <a:off x="7313698" y="4537144"/>
              <a:ext cx="360327" cy="263960"/>
            </a:xfrm>
            <a:prstGeom prst="rect">
              <a:avLst/>
            </a:prstGeom>
          </p:spPr>
        </p:pic>
      </p:grpSp>
      <p:cxnSp>
        <p:nvCxnSpPr>
          <p:cNvPr id="18" name="Straight Connector 17">
            <a:extLst>
              <a:ext uri="{FF2B5EF4-FFF2-40B4-BE49-F238E27FC236}">
                <a16:creationId xmlns:a16="http://schemas.microsoft.com/office/drawing/2014/main" id="{40387D72-ADF4-38E3-85EF-26FF1A09EAF6}"/>
              </a:ext>
            </a:extLst>
          </p:cNvPr>
          <p:cNvCxnSpPr/>
          <p:nvPr/>
        </p:nvCxnSpPr>
        <p:spPr>
          <a:xfrm>
            <a:off x="8927436" y="2573750"/>
            <a:ext cx="0" cy="3221182"/>
          </a:xfrm>
          <a:prstGeom prst="line">
            <a:avLst/>
          </a:prstGeom>
          <a:ln w="12700">
            <a:solidFill>
              <a:srgbClr val="0033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0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C31AF76-E3EC-7F53-1746-02BC6EC20304}"/>
              </a:ext>
            </a:extLst>
          </p:cNvPr>
          <p:cNvPicPr>
            <a:picLocks noChangeAspect="1"/>
          </p:cNvPicPr>
          <p:nvPr/>
        </p:nvPicPr>
        <p:blipFill>
          <a:blip r:embed="rId3"/>
          <a:stretch>
            <a:fillRect/>
          </a:stretch>
        </p:blipFill>
        <p:spPr>
          <a:xfrm>
            <a:off x="285750" y="850901"/>
            <a:ext cx="5619750" cy="3483356"/>
          </a:xfrm>
          <a:prstGeom prst="rect">
            <a:avLst/>
          </a:prstGeom>
        </p:spPr>
      </p:pic>
      <p:sp>
        <p:nvSpPr>
          <p:cNvPr id="2" name="Title 1">
            <a:extLst>
              <a:ext uri="{FF2B5EF4-FFF2-40B4-BE49-F238E27FC236}">
                <a16:creationId xmlns:a16="http://schemas.microsoft.com/office/drawing/2014/main" id="{B4033DF2-2220-94E9-77D8-8CE30D8A2312}"/>
              </a:ext>
            </a:extLst>
          </p:cNvPr>
          <p:cNvSpPr>
            <a:spLocks noGrp="1"/>
          </p:cNvSpPr>
          <p:nvPr>
            <p:ph type="title"/>
          </p:nvPr>
        </p:nvSpPr>
        <p:spPr>
          <a:xfrm>
            <a:off x="360000" y="360000"/>
            <a:ext cx="11473200" cy="573450"/>
          </a:xfrm>
        </p:spPr>
        <p:txBody>
          <a:bodyPr/>
          <a:lstStyle/>
          <a:p>
            <a:r>
              <a:rPr lang="en-US" dirty="0"/>
              <a:t>Critical Illness Additional Features</a:t>
            </a:r>
            <a:br>
              <a:rPr lang="en-US" dirty="0"/>
            </a:br>
            <a:endParaRPr lang="en-US" dirty="0"/>
          </a:p>
        </p:txBody>
      </p:sp>
      <p:sp>
        <p:nvSpPr>
          <p:cNvPr id="4" name="Slide Number Placeholder 3">
            <a:extLst>
              <a:ext uri="{FF2B5EF4-FFF2-40B4-BE49-F238E27FC236}">
                <a16:creationId xmlns:a16="http://schemas.microsoft.com/office/drawing/2014/main" id="{96FD23C2-50DC-42C9-DC36-E996E87BE8BE}"/>
              </a:ext>
            </a:extLst>
          </p:cNvPr>
          <p:cNvSpPr>
            <a:spLocks noGrp="1"/>
          </p:cNvSpPr>
          <p:nvPr>
            <p:ph type="sldNum" sz="quarter" idx="4"/>
          </p:nvPr>
        </p:nvSpPr>
        <p:spPr/>
        <p:txBody>
          <a:bodyPr/>
          <a:lstStyle/>
          <a:p>
            <a:fld id="{23AA811B-2EBD-4900-905E-5BE206449611}" type="slidenum">
              <a:rPr lang="en-US" smtClean="0"/>
              <a:pPr/>
              <a:t>14</a:t>
            </a:fld>
            <a:endParaRPr lang="en-US" dirty="0"/>
          </a:p>
        </p:txBody>
      </p:sp>
      <p:sp>
        <p:nvSpPr>
          <p:cNvPr id="5" name="Footer Placeholder 4">
            <a:extLst>
              <a:ext uri="{FF2B5EF4-FFF2-40B4-BE49-F238E27FC236}">
                <a16:creationId xmlns:a16="http://schemas.microsoft.com/office/drawing/2014/main" id="{93628B06-EE95-281A-F2FD-7683365A11DA}"/>
              </a:ext>
            </a:extLst>
          </p:cNvPr>
          <p:cNvSpPr>
            <a:spLocks noGrp="1"/>
          </p:cNvSpPr>
          <p:nvPr>
            <p:ph type="ftr" sz="quarter" idx="3"/>
          </p:nvPr>
        </p:nvSpPr>
        <p:spPr>
          <a:xfrm>
            <a:off x="1387500" y="6086814"/>
            <a:ext cx="6613500" cy="504486"/>
          </a:xfrm>
        </p:spPr>
        <p:txBody>
          <a:bodyPr/>
          <a:lstStyle/>
          <a:p>
            <a:pPr marL="133200" indent="-133200">
              <a:buFont typeface="+mj-lt"/>
              <a:buAutoNum type="arabicPeriod"/>
            </a:pPr>
            <a:r>
              <a:rPr lang="en-US" dirty="0">
                <a:solidFill>
                  <a:srgbClr val="333333"/>
                </a:solidFill>
              </a:rPr>
              <a:t>Exclusions or limitations may apply. Please see your policy for details. See Appendix B for more information. </a:t>
            </a:r>
          </a:p>
        </p:txBody>
      </p:sp>
      <p:sp>
        <p:nvSpPr>
          <p:cNvPr id="25" name="Content Placeholder 12">
            <a:extLst>
              <a:ext uri="{FF2B5EF4-FFF2-40B4-BE49-F238E27FC236}">
                <a16:creationId xmlns:a16="http://schemas.microsoft.com/office/drawing/2014/main" id="{D3F4C1B4-E84F-CE1A-821C-CB646D2009AD}"/>
              </a:ext>
            </a:extLst>
          </p:cNvPr>
          <p:cNvSpPr txBox="1">
            <a:spLocks/>
          </p:cNvSpPr>
          <p:nvPr/>
        </p:nvSpPr>
        <p:spPr>
          <a:xfrm>
            <a:off x="644550" y="1517300"/>
            <a:ext cx="4897800" cy="4407639"/>
          </a:xfrm>
          <a:prstGeom prst="rect">
            <a:avLst/>
          </a:prstGeom>
        </p:spPr>
        <p:txBody>
          <a:bodyPr lIns="0" t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spcAft>
                <a:spcPts val="1200"/>
              </a:spcAft>
              <a:buNone/>
            </a:pPr>
            <a:r>
              <a:rPr lang="en-US" sz="1400" b="1" dirty="0">
                <a:solidFill>
                  <a:schemeClr val="accent1"/>
                </a:solidFill>
              </a:rPr>
              <a:t>Initial Diagnosis benefits</a:t>
            </a:r>
            <a:r>
              <a:rPr lang="en-US" sz="1400" b="1" dirty="0">
                <a:solidFill>
                  <a:srgbClr val="0033FF"/>
                </a:solidFill>
              </a:rPr>
              <a:t>:</a:t>
            </a:r>
            <a:r>
              <a:rPr lang="en-US" baseline="30000" dirty="0">
                <a:solidFill>
                  <a:srgbClr val="0033FF"/>
                </a:solidFill>
              </a:rPr>
              <a:t>1</a:t>
            </a:r>
            <a:r>
              <a:rPr lang="en-US" sz="1400" b="1" dirty="0">
                <a:solidFill>
                  <a:srgbClr val="0033FF"/>
                </a:solidFill>
              </a:rPr>
              <a:t> </a:t>
            </a:r>
            <a:r>
              <a:rPr lang="en-US" sz="1400" dirty="0"/>
              <a:t>Provides </a:t>
            </a:r>
            <a:br>
              <a:rPr lang="en-US" sz="1400" dirty="0"/>
            </a:br>
            <a:r>
              <a:rPr lang="en-US" sz="1400" dirty="0"/>
              <a:t>benefits when diagnosed with a different </a:t>
            </a:r>
            <a:br>
              <a:rPr lang="en-US" sz="1400" dirty="0"/>
            </a:br>
            <a:r>
              <a:rPr lang="en-US" sz="1400" dirty="0"/>
              <a:t>covered condition. </a:t>
            </a:r>
            <a:r>
              <a:rPr lang="en-US" sz="1400" dirty="0">
                <a:solidFill>
                  <a:srgbClr val="1F0F88"/>
                </a:solidFill>
              </a:rPr>
              <a:t>A 6-month separation </a:t>
            </a:r>
            <a:br>
              <a:rPr lang="en-US" sz="1400" dirty="0"/>
            </a:br>
            <a:r>
              <a:rPr lang="en-US" sz="1400" dirty="0"/>
              <a:t>period applies.</a:t>
            </a:r>
          </a:p>
          <a:p>
            <a:pPr marL="0" indent="0">
              <a:spcAft>
                <a:spcPts val="1200"/>
              </a:spcAft>
              <a:buNone/>
            </a:pPr>
            <a:r>
              <a:rPr lang="en-US" sz="1400" b="1" dirty="0">
                <a:solidFill>
                  <a:schemeClr val="accent1"/>
                </a:solidFill>
              </a:rPr>
              <a:t>Recurrence Diagnosis benefit:</a:t>
            </a:r>
            <a:r>
              <a:rPr lang="en-US" baseline="30000" dirty="0">
                <a:solidFill>
                  <a:schemeClr val="accent1"/>
                </a:solidFill>
              </a:rPr>
              <a:t>1</a:t>
            </a:r>
            <a:r>
              <a:rPr lang="en-US" sz="1400" b="1" dirty="0">
                <a:solidFill>
                  <a:schemeClr val="accent1"/>
                </a:solidFill>
              </a:rPr>
              <a:t> </a:t>
            </a:r>
            <a:r>
              <a:rPr lang="en-US" sz="1400" dirty="0">
                <a:solidFill>
                  <a:srgbClr val="1F0F88"/>
                </a:solidFill>
              </a:rPr>
              <a:t>Provides coverage after the first payout if a person is diagnosed with the same condition multiple times.</a:t>
            </a:r>
          </a:p>
          <a:p>
            <a:pPr marL="0" indent="0">
              <a:spcAft>
                <a:spcPts val="1200"/>
              </a:spcAft>
              <a:buNone/>
            </a:pPr>
            <a:r>
              <a:rPr lang="en-US" sz="1400" b="1" dirty="0">
                <a:solidFill>
                  <a:schemeClr val="accent1"/>
                </a:solidFill>
              </a:rPr>
              <a:t>Wellness Incentive benefit: </a:t>
            </a:r>
            <a:r>
              <a:rPr lang="en-US" sz="1400" dirty="0"/>
              <a:t>Benefit of </a:t>
            </a:r>
            <a:r>
              <a:rPr lang="en-US" sz="1400" dirty="0">
                <a:solidFill>
                  <a:srgbClr val="1F0F88"/>
                </a:solidFill>
              </a:rPr>
              <a:t>$50 </a:t>
            </a:r>
            <a:r>
              <a:rPr lang="en-US" sz="1400" dirty="0"/>
              <a:t>per covered person, per calendar year, for a health screening or diagnostic test.</a:t>
            </a:r>
          </a:p>
          <a:p>
            <a:pPr marL="0" indent="0">
              <a:spcAft>
                <a:spcPts val="1200"/>
              </a:spcAft>
              <a:buNone/>
            </a:pPr>
            <a:endParaRPr lang="en-US" sz="1400" dirty="0">
              <a:solidFill>
                <a:srgbClr val="FF0000"/>
              </a:solidFill>
            </a:endParaRPr>
          </a:p>
          <a:p>
            <a:pPr marL="0" indent="0">
              <a:spcAft>
                <a:spcPts val="1200"/>
              </a:spcAft>
              <a:buNone/>
            </a:pPr>
            <a:endParaRPr lang="en-US" sz="1400" dirty="0">
              <a:solidFill>
                <a:srgbClr val="FF0000"/>
              </a:solidFill>
            </a:endParaRPr>
          </a:p>
        </p:txBody>
      </p:sp>
      <p:sp>
        <p:nvSpPr>
          <p:cNvPr id="29" name="Content Placeholder 12">
            <a:extLst>
              <a:ext uri="{FF2B5EF4-FFF2-40B4-BE49-F238E27FC236}">
                <a16:creationId xmlns:a16="http://schemas.microsoft.com/office/drawing/2014/main" id="{B1563FD3-3A71-14BB-3D24-47FFAF18A3A3}"/>
              </a:ext>
            </a:extLst>
          </p:cNvPr>
          <p:cNvSpPr txBox="1">
            <a:spLocks/>
          </p:cNvSpPr>
          <p:nvPr/>
        </p:nvSpPr>
        <p:spPr>
          <a:xfrm>
            <a:off x="6651851" y="2724449"/>
            <a:ext cx="5180559" cy="2743290"/>
          </a:xfrm>
          <a:prstGeom prst="rect">
            <a:avLst/>
          </a:prstGeom>
        </p:spPr>
        <p:txBody>
          <a:bodyPr lIns="0" t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endParaRPr lang="en-US" sz="1400" dirty="0">
              <a:solidFill>
                <a:srgbClr val="FF0000"/>
              </a:solidFill>
            </a:endParaRPr>
          </a:p>
        </p:txBody>
      </p:sp>
      <p:sp>
        <p:nvSpPr>
          <p:cNvPr id="7" name="TextBox 6">
            <a:extLst>
              <a:ext uri="{FF2B5EF4-FFF2-40B4-BE49-F238E27FC236}">
                <a16:creationId xmlns:a16="http://schemas.microsoft.com/office/drawing/2014/main" id="{C079AAF6-F6F7-3DC8-A3F8-1D455A5FBFAB}"/>
              </a:ext>
            </a:extLst>
          </p:cNvPr>
          <p:cNvSpPr txBox="1"/>
          <p:nvPr/>
        </p:nvSpPr>
        <p:spPr>
          <a:xfrm>
            <a:off x="510994" y="1056480"/>
            <a:ext cx="6096000" cy="369332"/>
          </a:xfrm>
          <a:prstGeom prst="rect">
            <a:avLst/>
          </a:prstGeom>
          <a:noFill/>
        </p:spPr>
        <p:txBody>
          <a:bodyPr wrap="square">
            <a:spAutoFit/>
          </a:bodyPr>
          <a:lstStyle/>
          <a:p>
            <a:r>
              <a:rPr lang="en-US" b="1" dirty="0">
                <a:solidFill>
                  <a:srgbClr val="1F0F88"/>
                </a:solidFill>
              </a:rPr>
              <a:t>Additional Features</a:t>
            </a:r>
          </a:p>
        </p:txBody>
      </p:sp>
    </p:spTree>
    <p:extLst>
      <p:ext uri="{BB962C8B-B14F-4D97-AF65-F5344CB8AC3E}">
        <p14:creationId xmlns:p14="http://schemas.microsoft.com/office/powerpoint/2010/main" val="760400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8">
            <a:extLst>
              <a:ext uri="{FF2B5EF4-FFF2-40B4-BE49-F238E27FC236}">
                <a16:creationId xmlns:a16="http://schemas.microsoft.com/office/drawing/2014/main" id="{E5038CB4-102D-0540-2FDA-2BF83DCE8013}"/>
              </a:ext>
            </a:extLst>
          </p:cNvPr>
          <p:cNvSpPr txBox="1">
            <a:spLocks/>
          </p:cNvSpPr>
          <p:nvPr/>
        </p:nvSpPr>
        <p:spPr>
          <a:xfrm>
            <a:off x="890587" y="1991100"/>
            <a:ext cx="11472863"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400" b="1" dirty="0"/>
              <a:t>Marco pays </a:t>
            </a:r>
            <a:r>
              <a:rPr lang="en-US" sz="1400" b="1" dirty="0">
                <a:solidFill>
                  <a:srgbClr val="1F0F88"/>
                </a:solidFill>
              </a:rPr>
              <a:t>$1.87</a:t>
            </a:r>
            <a:r>
              <a:rPr lang="en-US" baseline="30000" dirty="0">
                <a:solidFill>
                  <a:srgbClr val="1F0F88"/>
                </a:solidFill>
              </a:rPr>
              <a:t>1</a:t>
            </a:r>
            <a:r>
              <a:rPr lang="en-US" sz="1400" b="1" dirty="0">
                <a:solidFill>
                  <a:srgbClr val="1F0F88"/>
                </a:solidFill>
              </a:rPr>
              <a:t> </a:t>
            </a:r>
            <a:r>
              <a:rPr lang="en-US" sz="1400" b="1" dirty="0"/>
              <a:t>per paycheck for employee-only coverage</a:t>
            </a:r>
          </a:p>
          <a:p>
            <a:pPr marL="0" indent="0">
              <a:buFont typeface="Verdana" panose="020B0604030504040204" pitchFamily="34" charset="0"/>
              <a:buNone/>
            </a:pPr>
            <a:endParaRPr lang="en-US" sz="1400" b="1" dirty="0"/>
          </a:p>
        </p:txBody>
      </p:sp>
      <p:sp>
        <p:nvSpPr>
          <p:cNvPr id="21" name="Content Placeholder 23">
            <a:extLst>
              <a:ext uri="{FF2B5EF4-FFF2-40B4-BE49-F238E27FC236}">
                <a16:creationId xmlns:a16="http://schemas.microsoft.com/office/drawing/2014/main" id="{3DDA6FFC-2A30-58C3-66DC-785EE92F0161}"/>
              </a:ext>
            </a:extLst>
          </p:cNvPr>
          <p:cNvSpPr txBox="1">
            <a:spLocks/>
          </p:cNvSpPr>
          <p:nvPr/>
        </p:nvSpPr>
        <p:spPr>
          <a:xfrm>
            <a:off x="889794" y="2286300"/>
            <a:ext cx="2733675"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Age: </a:t>
            </a:r>
            <a:r>
              <a:rPr lang="en-US" sz="1400" dirty="0"/>
              <a:t>40</a:t>
            </a:r>
          </a:p>
        </p:txBody>
      </p:sp>
      <p:sp>
        <p:nvSpPr>
          <p:cNvPr id="22" name="Content Placeholder 23">
            <a:extLst>
              <a:ext uri="{FF2B5EF4-FFF2-40B4-BE49-F238E27FC236}">
                <a16:creationId xmlns:a16="http://schemas.microsoft.com/office/drawing/2014/main" id="{13178DDB-40D7-EDEB-A009-E45F1D5E324E}"/>
              </a:ext>
            </a:extLst>
          </p:cNvPr>
          <p:cNvSpPr txBox="1">
            <a:spLocks/>
          </p:cNvSpPr>
          <p:nvPr/>
        </p:nvSpPr>
        <p:spPr>
          <a:xfrm>
            <a:off x="2834482" y="2286300"/>
            <a:ext cx="4632312"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400" b="1" dirty="0"/>
              <a:t>Diagnosis: </a:t>
            </a:r>
            <a:r>
              <a:rPr lang="en-US" sz="1400" dirty="0"/>
              <a:t>Covered heart attack</a:t>
            </a:r>
            <a:r>
              <a:rPr lang="en-US" baseline="30000" dirty="0"/>
              <a:t>2</a:t>
            </a:r>
            <a:endParaRPr lang="en-US" sz="1400" baseline="30000" dirty="0"/>
          </a:p>
        </p:txBody>
      </p:sp>
      <p:grpSp>
        <p:nvGrpSpPr>
          <p:cNvPr id="15" name="Group 14">
            <a:extLst>
              <a:ext uri="{FF2B5EF4-FFF2-40B4-BE49-F238E27FC236}">
                <a16:creationId xmlns:a16="http://schemas.microsoft.com/office/drawing/2014/main" id="{7B795280-F546-3A4E-9AB2-7FC0A80D49F3}"/>
              </a:ext>
            </a:extLst>
          </p:cNvPr>
          <p:cNvGrpSpPr/>
          <p:nvPr/>
        </p:nvGrpSpPr>
        <p:grpSpPr>
          <a:xfrm>
            <a:off x="495300" y="359099"/>
            <a:ext cx="11695149" cy="1223049"/>
            <a:chOff x="496851" y="-307447"/>
            <a:chExt cx="11695149" cy="1223049"/>
          </a:xfrm>
        </p:grpSpPr>
        <p:sp>
          <p:nvSpPr>
            <p:cNvPr id="16" name="Rectangle 15">
              <a:extLst>
                <a:ext uri="{FF2B5EF4-FFF2-40B4-BE49-F238E27FC236}">
                  <a16:creationId xmlns:a16="http://schemas.microsoft.com/office/drawing/2014/main" id="{5BB3A9EE-AD2F-9A5B-04EF-613E918A2151}"/>
                </a:ext>
              </a:extLst>
            </p:cNvPr>
            <p:cNvSpPr/>
            <p:nvPr/>
          </p:nvSpPr>
          <p:spPr>
            <a:xfrm>
              <a:off x="496851" y="-305442"/>
              <a:ext cx="11695149" cy="1219039"/>
            </a:xfrm>
            <a:prstGeom prst="round2Diag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pic>
          <p:nvPicPr>
            <p:cNvPr id="17" name="Picture 16">
              <a:extLst>
                <a:ext uri="{FF2B5EF4-FFF2-40B4-BE49-F238E27FC236}">
                  <a16:creationId xmlns:a16="http://schemas.microsoft.com/office/drawing/2014/main" id="{E901AEFA-BDF6-8865-53AD-098CED3546E0}"/>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35820" y="-248664"/>
              <a:ext cx="1114364" cy="1111980"/>
            </a:xfrm>
            <a:prstGeom prst="round2DiagRect">
              <a:avLst/>
            </a:prstGeom>
            <a:ln w="50800">
              <a:solidFill>
                <a:schemeClr val="accent1"/>
              </a:solidFill>
            </a:ln>
          </p:spPr>
        </p:pic>
        <p:sp>
          <p:nvSpPr>
            <p:cNvPr id="18" name="Content Placeholder 2">
              <a:extLst>
                <a:ext uri="{FF2B5EF4-FFF2-40B4-BE49-F238E27FC236}">
                  <a16:creationId xmlns:a16="http://schemas.microsoft.com/office/drawing/2014/main" id="{EF631618-9BF7-A3AB-9AE9-FA487B5FC6AF}"/>
                </a:ext>
              </a:extLst>
            </p:cNvPr>
            <p:cNvSpPr txBox="1">
              <a:spLocks/>
            </p:cNvSpPr>
            <p:nvPr/>
          </p:nvSpPr>
          <p:spPr bwMode="auto">
            <a:xfrm>
              <a:off x="1928638" y="-307447"/>
              <a:ext cx="10130950" cy="1223049"/>
            </a:xfrm>
            <a:prstGeom prst="round2Diag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eaLnBrk="1" hangingPunct="1">
                <a:spcBef>
                  <a:spcPct val="0"/>
                </a:spcBef>
                <a:buClrTx/>
                <a:buNone/>
              </a:pPr>
              <a:r>
                <a:rPr lang="en-US" altLang="en-US" sz="3200" b="1" dirty="0">
                  <a:solidFill>
                    <a:schemeClr val="bg1"/>
                  </a:solidFill>
                  <a:latin typeface="+mj-lt"/>
                  <a:ea typeface="Verdana" panose="020B0604030504040204" pitchFamily="34" charset="0"/>
                  <a:cs typeface="Verdana" panose="020B0604030504040204" pitchFamily="34" charset="0"/>
                </a:rPr>
                <a:t>Critical Illness example: Marco </a:t>
              </a:r>
            </a:p>
            <a:p>
              <a:pPr eaLnBrk="1" hangingPunct="1">
                <a:spcBef>
                  <a:spcPct val="0"/>
                </a:spcBef>
                <a:buClrTx/>
                <a:buNone/>
              </a:pPr>
              <a:r>
                <a:rPr lang="en-US" altLang="en-US" sz="1800" dirty="0">
                  <a:solidFill>
                    <a:schemeClr val="bg1"/>
                  </a:solidFill>
                  <a:latin typeface="Verdana" panose="020B0604030504040204" pitchFamily="34" charset="0"/>
                  <a:ea typeface="Verdana" panose="020B0604030504040204" pitchFamily="34" charset="0"/>
                  <a:cs typeface="Verdana" panose="020B0604030504040204" pitchFamily="34" charset="0"/>
                </a:rPr>
                <a:t>Marco’s estimate</a:t>
              </a:r>
              <a:endParaRPr lang="en-US" altLang="en-US" sz="1800" baseline="30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 name="Slide Number Placeholder 2">
            <a:extLst>
              <a:ext uri="{FF2B5EF4-FFF2-40B4-BE49-F238E27FC236}">
                <a16:creationId xmlns:a16="http://schemas.microsoft.com/office/drawing/2014/main" id="{94387F0A-4303-598E-C5DB-C98B3293A701}"/>
              </a:ext>
            </a:extLst>
          </p:cNvPr>
          <p:cNvSpPr>
            <a:spLocks noGrp="1"/>
          </p:cNvSpPr>
          <p:nvPr>
            <p:ph type="sldNum" sz="quarter" idx="4"/>
          </p:nvPr>
        </p:nvSpPr>
        <p:spPr/>
        <p:txBody>
          <a:bodyPr/>
          <a:lstStyle/>
          <a:p>
            <a:fld id="{23AA811B-2EBD-4900-905E-5BE206449611}" type="slidenum">
              <a:rPr lang="en-US" smtClean="0"/>
              <a:pPr/>
              <a:t>15</a:t>
            </a:fld>
            <a:endParaRPr lang="en-US" dirty="0"/>
          </a:p>
        </p:txBody>
      </p:sp>
      <p:sp>
        <p:nvSpPr>
          <p:cNvPr id="4" name="Footer Placeholder 3">
            <a:extLst>
              <a:ext uri="{FF2B5EF4-FFF2-40B4-BE49-F238E27FC236}">
                <a16:creationId xmlns:a16="http://schemas.microsoft.com/office/drawing/2014/main" id="{ED74A212-2E53-52F1-8223-145D239DC768}"/>
              </a:ext>
            </a:extLst>
          </p:cNvPr>
          <p:cNvSpPr>
            <a:spLocks noGrp="1"/>
          </p:cNvSpPr>
          <p:nvPr>
            <p:ph type="ftr" sz="quarter" idx="3"/>
          </p:nvPr>
        </p:nvSpPr>
        <p:spPr>
          <a:xfrm>
            <a:off x="1296904" y="6265771"/>
            <a:ext cx="9085346" cy="306479"/>
          </a:xfrm>
        </p:spPr>
        <p:txBody>
          <a:bodyPr/>
          <a:lstStyle/>
          <a:p>
            <a:r>
              <a:rPr lang="en-US" dirty="0"/>
              <a:t>Refer to your policy for exclusions, limitations and premiums. </a:t>
            </a:r>
            <a:r>
              <a:rPr lang="en-US" dirty="0">
                <a:solidFill>
                  <a:schemeClr val="tx1"/>
                </a:solidFill>
              </a:rPr>
              <a:t>See Appendix B for more information.</a:t>
            </a:r>
            <a:endParaRPr lang="en-US" dirty="0"/>
          </a:p>
          <a:p>
            <a:r>
              <a:rPr lang="en-US" dirty="0"/>
              <a:t>This is an example used for illustrative purposes only and is not based on an actual customer experience. It's not an actual Cigna Healthcare customer experience. Actual costs and benefit amounts under your specific plan or policy may vary. A heart attack requires confirmation by diagnostic testing. Examples include EKG or elevation of biochemical/cardiac enzyme markers. .</a:t>
            </a:r>
          </a:p>
        </p:txBody>
      </p:sp>
      <p:graphicFrame>
        <p:nvGraphicFramePr>
          <p:cNvPr id="7" name="Table 6">
            <a:extLst>
              <a:ext uri="{FF2B5EF4-FFF2-40B4-BE49-F238E27FC236}">
                <a16:creationId xmlns:a16="http://schemas.microsoft.com/office/drawing/2014/main" id="{2074D523-D2B9-8D2E-3D79-D548126D4298}"/>
              </a:ext>
            </a:extLst>
          </p:cNvPr>
          <p:cNvGraphicFramePr>
            <a:graphicFrameLocks noGrp="1"/>
          </p:cNvGraphicFramePr>
          <p:nvPr>
            <p:extLst>
              <p:ext uri="{D42A27DB-BD31-4B8C-83A1-F6EECF244321}">
                <p14:modId xmlns:p14="http://schemas.microsoft.com/office/powerpoint/2010/main" val="2005004132"/>
              </p:ext>
            </p:extLst>
          </p:nvPr>
        </p:nvGraphicFramePr>
        <p:xfrm>
          <a:off x="358775" y="3011454"/>
          <a:ext cx="5651732" cy="2303496"/>
        </p:xfrm>
        <a:graphic>
          <a:graphicData uri="http://schemas.openxmlformats.org/drawingml/2006/table">
            <a:tbl>
              <a:tblPr/>
              <a:tblGrid>
                <a:gridCol w="3889840">
                  <a:extLst>
                    <a:ext uri="{9D8B030D-6E8A-4147-A177-3AD203B41FA5}">
                      <a16:colId xmlns:a16="http://schemas.microsoft.com/office/drawing/2014/main" val="20000"/>
                    </a:ext>
                  </a:extLst>
                </a:gridCol>
                <a:gridCol w="1761892">
                  <a:extLst>
                    <a:ext uri="{9D8B030D-6E8A-4147-A177-3AD203B41FA5}">
                      <a16:colId xmlns:a16="http://schemas.microsoft.com/office/drawing/2014/main" val="20001"/>
                    </a:ext>
                  </a:extLst>
                </a:gridCol>
              </a:tblGrid>
              <a:tr h="624293">
                <a:tc gridSpan="2">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Expenses not covered by traditional medical insurance plan</a:t>
                      </a:r>
                    </a:p>
                  </a:txBody>
                  <a:tcPr marL="180000" marR="117267" marT="72000" marB="720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3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[Plan Name]</a:t>
                      </a:r>
                    </a:p>
                  </a:txBody>
                  <a:tcPr marL="117267" marR="117267" marT="0" marB="0" anchor="ctr" horzOverflow="overflow">
                    <a:lnL w="12700" cap="flat" cmpd="sng" algn="ctr">
                      <a:solidFill>
                        <a:schemeClr val="bg1"/>
                      </a:solidFill>
                      <a:prstDash val="solid"/>
                      <a:round/>
                      <a:headEnd type="none" w="med" len="med"/>
                      <a:tailEnd type="none" w="med" len="med"/>
                    </a:lnL>
                    <a:lnR>
                      <a:noFill/>
                    </a:lnR>
                    <a:lnT w="6350" cap="flat" cmpd="sng" algn="ctr">
                      <a:solidFill>
                        <a:prstClr val="white">
                          <a:lumMod val="50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491570">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Annual deductible and coinsurance                                      </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72000" marB="7200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200" b="0" i="0" u="none" strike="sngStrike" baseline="0" dirty="0">
                        <a:solidFill>
                          <a:srgbClr val="FF0000"/>
                        </a:solidFill>
                        <a:latin typeface="+mn-lt"/>
                        <a:cs typeface="Arial" panose="020B0604020202020204" pitchFamily="34" charset="0"/>
                      </a:endParaRPr>
                    </a:p>
                  </a:txBody>
                  <a:tcPr marL="180000" marR="180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696063">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Other expenses not covered: [hotel costs, lost wages,              </a:t>
                      </a:r>
                    </a:p>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childcare, everyday household expenses]</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72000" marB="72000" anchor="ctr">
                    <a:lnL>
                      <a:noFill/>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200" b="0" i="0" u="none" strike="sngStrike" baseline="0" dirty="0">
                        <a:solidFill>
                          <a:srgbClr val="FF0000"/>
                        </a:solidFill>
                        <a:latin typeface="+mn-lt"/>
                        <a:cs typeface="Arial" panose="020B0604020202020204" pitchFamily="34" charset="0"/>
                      </a:endParaRPr>
                    </a:p>
                  </a:txBody>
                  <a:tcPr marL="180000" marR="180000" marT="72000" marB="7200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3072859135"/>
                  </a:ext>
                </a:extLst>
              </a:tr>
              <a:tr h="491570">
                <a:tc>
                  <a:txBody>
                    <a:bodyPr/>
                    <a:lstStyle/>
                    <a:p>
                      <a:pPr algn="l" fontAlgn="b"/>
                      <a:r>
                        <a:rPr lang="en-CA"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Potential out-of-pocket costs</a:t>
                      </a:r>
                    </a:p>
                  </a:txBody>
                  <a:tcPr marL="180000" marR="9525" marT="9525" marB="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latin typeface="+mn-lt"/>
                          <a:cs typeface="Arial" panose="020B0604020202020204" pitchFamily="34" charset="0"/>
                        </a:rPr>
                        <a:t>$5,250</a:t>
                      </a:r>
                    </a:p>
                  </a:txBody>
                  <a:tcPr marL="180000" marR="180000"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53942079"/>
                  </a:ext>
                </a:extLst>
              </a:tr>
            </a:tbl>
          </a:graphicData>
        </a:graphic>
      </p:graphicFrame>
      <p:graphicFrame>
        <p:nvGraphicFramePr>
          <p:cNvPr id="9" name="Table 8">
            <a:extLst>
              <a:ext uri="{FF2B5EF4-FFF2-40B4-BE49-F238E27FC236}">
                <a16:creationId xmlns:a16="http://schemas.microsoft.com/office/drawing/2014/main" id="{3DD541B0-BA3D-A6FE-C0F9-4B9595F96749}"/>
              </a:ext>
            </a:extLst>
          </p:cNvPr>
          <p:cNvGraphicFramePr>
            <a:graphicFrameLocks noGrp="1"/>
          </p:cNvGraphicFramePr>
          <p:nvPr>
            <p:extLst>
              <p:ext uri="{D42A27DB-BD31-4B8C-83A1-F6EECF244321}">
                <p14:modId xmlns:p14="http://schemas.microsoft.com/office/powerpoint/2010/main" val="3339989055"/>
              </p:ext>
            </p:extLst>
          </p:nvPr>
        </p:nvGraphicFramePr>
        <p:xfrm>
          <a:off x="6186488" y="3011455"/>
          <a:ext cx="5656108" cy="1720175"/>
        </p:xfrm>
        <a:graphic>
          <a:graphicData uri="http://schemas.openxmlformats.org/drawingml/2006/table">
            <a:tbl>
              <a:tblPr/>
              <a:tblGrid>
                <a:gridCol w="2828054">
                  <a:extLst>
                    <a:ext uri="{9D8B030D-6E8A-4147-A177-3AD203B41FA5}">
                      <a16:colId xmlns:a16="http://schemas.microsoft.com/office/drawing/2014/main" val="20000"/>
                    </a:ext>
                  </a:extLst>
                </a:gridCol>
                <a:gridCol w="2828054">
                  <a:extLst>
                    <a:ext uri="{9D8B030D-6E8A-4147-A177-3AD203B41FA5}">
                      <a16:colId xmlns:a16="http://schemas.microsoft.com/office/drawing/2014/main" val="3541648960"/>
                    </a:ext>
                  </a:extLst>
                </a:gridCol>
              </a:tblGrid>
              <a:tr h="588995">
                <a:tc gridSpan="2">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Benefit for covered heart attack diagnosis</a:t>
                      </a:r>
                      <a:endParaRPr kumimoji="0" lang="en-US" sz="1200" b="0" i="0" u="none" strike="noStrike" cap="none" normalizeH="0" baseline="3000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117267" marT="72000" marB="72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endParaRPr kumimoji="0" lang="en-US" sz="1200" b="0" i="0" u="none" strike="noStrike" cap="none" normalizeH="0" baseline="3000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117267" marT="72000" marB="72000" anchor="ctr" horzOverflow="overflow">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631290">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Upon covered diagnosis, lump-sum payment is issued directly to Marco to use as he sees fit.</a:t>
                      </a:r>
                    </a:p>
                  </a:txBody>
                  <a:tcPr marL="180000" marR="9525" marT="72000" marB="7200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tc hMerge="1">
                  <a:txBody>
                    <a:bodyPr/>
                    <a:lstStyle/>
                    <a:p>
                      <a:pPr algn="l" fontAlgn="b"/>
                      <a:endParaRPr lang="en-US" sz="1200" dirty="0">
                        <a:solidFill>
                          <a:srgbClr val="FF0000"/>
                        </a:solidFill>
                      </a:endParaRPr>
                    </a:p>
                  </a:txBody>
                  <a:tcPr marL="180000" marR="9525" marT="72000" marB="7200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510560712"/>
                  </a:ext>
                </a:extLst>
              </a:tr>
              <a:tr h="499890">
                <a:tc>
                  <a:txBody>
                    <a:bodyPr/>
                    <a:lstStyle/>
                    <a:p>
                      <a:pPr algn="l" fontAlgn="b"/>
                      <a:r>
                        <a:rPr lang="en-CA"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Benefits paid directly to Marco</a:t>
                      </a:r>
                    </a:p>
                  </a:txBody>
                  <a:tcPr marL="180000" marR="9525" marT="72000" marB="72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0033FF"/>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ea typeface="ＭＳ Ｐゴシック" charset="-128"/>
                          <a:cs typeface="Arial" charset="0"/>
                        </a:rPr>
                        <a:t>$10,000</a:t>
                      </a:r>
                    </a:p>
                  </a:txBody>
                  <a:tcPr marL="9525" marR="180000" marT="9525" marB="0" anchor="ctr">
                    <a:lnL>
                      <a:noFill/>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solidFill>
                      <a:srgbClr val="0033FF"/>
                    </a:solidFill>
                  </a:tcPr>
                </a:tc>
                <a:extLst>
                  <a:ext uri="{0D108BD9-81ED-4DB2-BD59-A6C34878D82A}">
                    <a16:rowId xmlns:a16="http://schemas.microsoft.com/office/drawing/2014/main" val="3359253727"/>
                  </a:ext>
                </a:extLst>
              </a:tr>
            </a:tbl>
          </a:graphicData>
        </a:graphic>
      </p:graphicFrame>
    </p:spTree>
    <p:extLst>
      <p:ext uri="{BB962C8B-B14F-4D97-AF65-F5344CB8AC3E}">
        <p14:creationId xmlns:p14="http://schemas.microsoft.com/office/powerpoint/2010/main" val="3143469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462C4-D937-DD73-4961-740A6FA210C9}"/>
              </a:ext>
            </a:extLst>
          </p:cNvPr>
          <p:cNvSpPr>
            <a:spLocks noGrp="1"/>
          </p:cNvSpPr>
          <p:nvPr>
            <p:ph type="sldNum" sz="quarter" idx="4"/>
          </p:nvPr>
        </p:nvSpPr>
        <p:spPr/>
        <p:txBody>
          <a:bodyPr/>
          <a:lstStyle/>
          <a:p>
            <a:fld id="{24C8C45C-947F-4981-8B3F-4F32E973C901}" type="slidenum">
              <a:rPr lang="en-US" smtClean="0"/>
              <a:pPr/>
              <a:t>16</a:t>
            </a:fld>
            <a:endParaRPr lang="en-US" dirty="0"/>
          </a:p>
        </p:txBody>
      </p:sp>
      <p:sp>
        <p:nvSpPr>
          <p:cNvPr id="3" name="Title 2">
            <a:extLst>
              <a:ext uri="{FF2B5EF4-FFF2-40B4-BE49-F238E27FC236}">
                <a16:creationId xmlns:a16="http://schemas.microsoft.com/office/drawing/2014/main" id="{145F031B-1BD4-9005-8007-35EC9654A4C9}"/>
              </a:ext>
            </a:extLst>
          </p:cNvPr>
          <p:cNvSpPr>
            <a:spLocks noGrp="1"/>
          </p:cNvSpPr>
          <p:nvPr>
            <p:ph type="ctrTitle"/>
          </p:nvPr>
        </p:nvSpPr>
        <p:spPr>
          <a:xfrm>
            <a:off x="359997" y="1462400"/>
            <a:ext cx="7588800" cy="3553199"/>
          </a:xfrm>
        </p:spPr>
        <p:txBody>
          <a:bodyPr/>
          <a:lstStyle/>
          <a:p>
            <a:r>
              <a:rPr lang="en-US" dirty="0"/>
              <a:t>Accidental Injury</a:t>
            </a:r>
            <a:br>
              <a:rPr lang="en-US" dirty="0"/>
            </a:br>
            <a:r>
              <a:rPr lang="en-US" dirty="0"/>
              <a:t>insurance</a:t>
            </a:r>
          </a:p>
        </p:txBody>
      </p:sp>
    </p:spTree>
    <p:extLst>
      <p:ext uri="{BB962C8B-B14F-4D97-AF65-F5344CB8AC3E}">
        <p14:creationId xmlns:p14="http://schemas.microsoft.com/office/powerpoint/2010/main" val="2695690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C7A36AD-74DF-419A-817E-7E27FED9B148}"/>
              </a:ext>
            </a:extLst>
          </p:cNvPr>
          <p:cNvPicPr>
            <a:picLocks noChangeAspect="1"/>
          </p:cNvPicPr>
          <p:nvPr/>
        </p:nvPicPr>
        <p:blipFill>
          <a:blip r:embed="rId3"/>
          <a:stretch>
            <a:fillRect/>
          </a:stretch>
        </p:blipFill>
        <p:spPr>
          <a:xfrm>
            <a:off x="341811" y="1488435"/>
            <a:ext cx="11529169" cy="3811698"/>
          </a:xfrm>
          <a:prstGeom prst="rect">
            <a:avLst/>
          </a:prstGeom>
        </p:spPr>
      </p:pic>
      <p:sp>
        <p:nvSpPr>
          <p:cNvPr id="6" name="Title 5">
            <a:extLst>
              <a:ext uri="{FF2B5EF4-FFF2-40B4-BE49-F238E27FC236}">
                <a16:creationId xmlns:a16="http://schemas.microsoft.com/office/drawing/2014/main" id="{97B67973-B124-E03A-8BA6-B8398B4E65B3}"/>
              </a:ext>
            </a:extLst>
          </p:cNvPr>
          <p:cNvSpPr>
            <a:spLocks noGrp="1"/>
          </p:cNvSpPr>
          <p:nvPr>
            <p:ph type="title"/>
          </p:nvPr>
        </p:nvSpPr>
        <p:spPr/>
        <p:txBody>
          <a:bodyPr/>
          <a:lstStyle/>
          <a:p>
            <a:r>
              <a:rPr lang="en-US" dirty="0"/>
              <a:t>Accidental Injury insurance</a:t>
            </a:r>
            <a:br>
              <a:rPr lang="en-US" dirty="0"/>
            </a:br>
            <a:br>
              <a:rPr lang="en-US" dirty="0"/>
            </a:br>
            <a:endParaRPr lang="en-US" dirty="0"/>
          </a:p>
        </p:txBody>
      </p:sp>
      <p:sp>
        <p:nvSpPr>
          <p:cNvPr id="7" name="Content Placeholder 6">
            <a:extLst>
              <a:ext uri="{FF2B5EF4-FFF2-40B4-BE49-F238E27FC236}">
                <a16:creationId xmlns:a16="http://schemas.microsoft.com/office/drawing/2014/main" id="{08F529DE-C9DC-B475-881E-F03AA32EB898}"/>
              </a:ext>
            </a:extLst>
          </p:cNvPr>
          <p:cNvSpPr>
            <a:spLocks noGrp="1"/>
          </p:cNvSpPr>
          <p:nvPr>
            <p:ph idx="1"/>
          </p:nvPr>
        </p:nvSpPr>
        <p:spPr>
          <a:xfrm>
            <a:off x="1892300" y="2878745"/>
            <a:ext cx="4186767" cy="2031922"/>
          </a:xfrm>
        </p:spPr>
        <p:txBody>
          <a:bodyPr/>
          <a:lstStyle/>
          <a:p>
            <a:pPr>
              <a:spcAft>
                <a:spcPts val="1200"/>
              </a:spcAft>
            </a:pPr>
            <a:r>
              <a:rPr lang="en-US" sz="1400" b="1" dirty="0">
                <a:solidFill>
                  <a:schemeClr val="accent1"/>
                </a:solidFill>
              </a:rPr>
              <a:t>Benefits may be payable for:</a:t>
            </a:r>
            <a:r>
              <a:rPr lang="en-US" sz="1600" baseline="30000" dirty="0">
                <a:solidFill>
                  <a:schemeClr val="accent1"/>
                </a:solidFill>
              </a:rPr>
              <a:t>1</a:t>
            </a:r>
            <a:endParaRPr lang="en-US" sz="1400" dirty="0"/>
          </a:p>
          <a:p>
            <a:pPr marL="180000" indent="-180000">
              <a:spcAft>
                <a:spcPts val="500"/>
              </a:spcAft>
              <a:buClr>
                <a:schemeClr val="tx2"/>
              </a:buClr>
              <a:buFont typeface="Arial" panose="020B0604020202020204" pitchFamily="34" charset="0"/>
              <a:buChar char="•"/>
            </a:pPr>
            <a:r>
              <a:rPr lang="en-US" dirty="0"/>
              <a:t>Initial treatment</a:t>
            </a:r>
          </a:p>
          <a:p>
            <a:pPr marL="180000" indent="-180000">
              <a:spcAft>
                <a:spcPts val="500"/>
              </a:spcAft>
              <a:buClr>
                <a:schemeClr val="tx2"/>
              </a:buClr>
              <a:buFont typeface="Arial" panose="020B0604020202020204" pitchFamily="34" charset="0"/>
              <a:buChar char="•"/>
            </a:pPr>
            <a:r>
              <a:rPr lang="en-US" dirty="0"/>
              <a:t>Emergency room visit</a:t>
            </a:r>
          </a:p>
          <a:p>
            <a:pPr marL="180000" indent="-180000">
              <a:spcAft>
                <a:spcPts val="500"/>
              </a:spcAft>
              <a:buClr>
                <a:schemeClr val="tx2"/>
              </a:buClr>
              <a:buFont typeface="Arial" panose="020B0604020202020204" pitchFamily="34" charset="0"/>
              <a:buChar char="•"/>
            </a:pPr>
            <a:r>
              <a:rPr lang="en-US" dirty="0"/>
              <a:t>Hospitalization</a:t>
            </a:r>
          </a:p>
          <a:p>
            <a:pPr marL="363538" lvl="1" indent="-176213">
              <a:spcAft>
                <a:spcPts val="500"/>
              </a:spcAft>
              <a:buClr>
                <a:schemeClr val="tx2"/>
              </a:buClr>
              <a:buFont typeface="Courier New" panose="02070309020205020404" pitchFamily="49" charset="0"/>
              <a:buChar char="o"/>
            </a:pPr>
            <a:r>
              <a:rPr lang="en-US" sz="1300" dirty="0"/>
              <a:t>Admission (per occurrence)</a:t>
            </a:r>
          </a:p>
          <a:p>
            <a:pPr marL="363538" lvl="1" indent="-176213">
              <a:spcAft>
                <a:spcPts val="500"/>
              </a:spcAft>
              <a:buClr>
                <a:schemeClr val="tx2"/>
              </a:buClr>
              <a:buFont typeface="Courier New" panose="02070309020205020404" pitchFamily="49" charset="0"/>
              <a:buChar char="o"/>
            </a:pPr>
            <a:r>
              <a:rPr lang="en-US" sz="1300" dirty="0"/>
              <a:t>Confinement (per day)</a:t>
            </a:r>
          </a:p>
          <a:p>
            <a:pPr marL="180000" indent="-180000">
              <a:spcAft>
                <a:spcPts val="500"/>
              </a:spcAft>
              <a:buFont typeface="Arial" panose="020B0604020202020204" pitchFamily="34" charset="0"/>
              <a:buChar char="•"/>
            </a:pPr>
            <a:r>
              <a:rPr lang="en-US" dirty="0"/>
              <a:t>Follow-up care</a:t>
            </a:r>
          </a:p>
          <a:p>
            <a:pPr>
              <a:spcAft>
                <a:spcPts val="500"/>
              </a:spcAft>
            </a:pPr>
            <a:endParaRPr lang="en-US" dirty="0"/>
          </a:p>
        </p:txBody>
      </p:sp>
      <p:sp>
        <p:nvSpPr>
          <p:cNvPr id="4" name="Content Placeholder 3">
            <a:extLst>
              <a:ext uri="{FF2B5EF4-FFF2-40B4-BE49-F238E27FC236}">
                <a16:creationId xmlns:a16="http://schemas.microsoft.com/office/drawing/2014/main" id="{F29F8B08-AC93-32A4-5053-74A08EF19B26}"/>
              </a:ext>
            </a:extLst>
          </p:cNvPr>
          <p:cNvSpPr>
            <a:spLocks noGrp="1"/>
          </p:cNvSpPr>
          <p:nvPr>
            <p:ph sz="half" idx="2"/>
          </p:nvPr>
        </p:nvSpPr>
        <p:spPr>
          <a:xfrm>
            <a:off x="5788515" y="2883220"/>
            <a:ext cx="5963218" cy="1858113"/>
          </a:xfrm>
        </p:spPr>
        <p:txBody>
          <a:bodyPr/>
          <a:lstStyle/>
          <a:p>
            <a:pPr>
              <a:spcAft>
                <a:spcPts val="1200"/>
              </a:spcAft>
            </a:pPr>
            <a:r>
              <a:rPr lang="en-US" sz="1400" b="1" dirty="0">
                <a:solidFill>
                  <a:schemeClr val="accent1"/>
                </a:solidFill>
              </a:rPr>
              <a:t>Covered injuries may include:</a:t>
            </a:r>
            <a:r>
              <a:rPr lang="en-US" sz="1600" baseline="30000" dirty="0">
                <a:solidFill>
                  <a:schemeClr val="accent1"/>
                </a:solidFill>
              </a:rPr>
              <a:t>1</a:t>
            </a:r>
            <a:endParaRPr lang="en-US" sz="1400" dirty="0"/>
          </a:p>
          <a:p>
            <a:pPr marL="180000" indent="-180000">
              <a:spcAft>
                <a:spcPts val="500"/>
              </a:spcAft>
              <a:buFont typeface="Arial" panose="020B0604020202020204" pitchFamily="34" charset="0"/>
              <a:buChar char="•"/>
            </a:pPr>
            <a:r>
              <a:rPr lang="en-US" dirty="0"/>
              <a:t>Broken bones</a:t>
            </a:r>
          </a:p>
          <a:p>
            <a:pPr marL="180000" indent="-180000">
              <a:spcAft>
                <a:spcPts val="500"/>
              </a:spcAft>
              <a:buFont typeface="Arial" panose="020B0604020202020204" pitchFamily="34" charset="0"/>
              <a:buChar char="•"/>
            </a:pPr>
            <a:r>
              <a:rPr lang="en-US" dirty="0"/>
              <a:t>Burns</a:t>
            </a:r>
          </a:p>
          <a:p>
            <a:pPr marL="180000" indent="-180000">
              <a:spcAft>
                <a:spcPts val="500"/>
              </a:spcAft>
              <a:buFont typeface="Arial" panose="020B0604020202020204" pitchFamily="34" charset="0"/>
              <a:buChar char="•"/>
            </a:pPr>
            <a:r>
              <a:rPr lang="en-US" dirty="0"/>
              <a:t>Dislocations</a:t>
            </a:r>
          </a:p>
          <a:p>
            <a:pPr marL="180000" indent="-180000">
              <a:spcAft>
                <a:spcPts val="500"/>
              </a:spcAft>
              <a:buFont typeface="Arial" panose="020B0604020202020204" pitchFamily="34" charset="0"/>
              <a:buChar char="•"/>
            </a:pPr>
            <a:r>
              <a:rPr lang="en-US" dirty="0"/>
              <a:t>Torn ligaments</a:t>
            </a:r>
          </a:p>
          <a:p>
            <a:pPr marL="180000" indent="-180000">
              <a:spcAft>
                <a:spcPts val="500"/>
              </a:spcAft>
              <a:buFont typeface="Arial" panose="020B0604020202020204" pitchFamily="34" charset="0"/>
              <a:buChar char="•"/>
            </a:pPr>
            <a:r>
              <a:rPr lang="en-US" dirty="0"/>
              <a:t>Concussions</a:t>
            </a:r>
          </a:p>
        </p:txBody>
      </p:sp>
      <p:sp>
        <p:nvSpPr>
          <p:cNvPr id="9" name="Text Placeholder 8">
            <a:extLst>
              <a:ext uri="{FF2B5EF4-FFF2-40B4-BE49-F238E27FC236}">
                <a16:creationId xmlns:a16="http://schemas.microsoft.com/office/drawing/2014/main" id="{0B869170-AC81-FB99-86E2-31701DD54E80}"/>
              </a:ext>
            </a:extLst>
          </p:cNvPr>
          <p:cNvSpPr>
            <a:spLocks noGrp="1"/>
          </p:cNvSpPr>
          <p:nvPr>
            <p:ph type="body" sz="quarter" idx="15"/>
          </p:nvPr>
        </p:nvSpPr>
        <p:spPr>
          <a:xfrm>
            <a:off x="1262591" y="2163619"/>
            <a:ext cx="10353676" cy="473142"/>
          </a:xfrm>
        </p:spPr>
        <p:txBody>
          <a:bodyPr/>
          <a:lstStyle/>
          <a:p>
            <a:pPr marL="0" indent="0">
              <a:buNone/>
            </a:pPr>
            <a:r>
              <a:rPr lang="en-US" sz="1600" b="1" dirty="0"/>
              <a:t>Helps to pay for expenses involved with a covered accident or injury.</a:t>
            </a:r>
          </a:p>
        </p:txBody>
      </p:sp>
      <p:sp>
        <p:nvSpPr>
          <p:cNvPr id="12" name="Footer Placeholder 6">
            <a:extLst>
              <a:ext uri="{FF2B5EF4-FFF2-40B4-BE49-F238E27FC236}">
                <a16:creationId xmlns:a16="http://schemas.microsoft.com/office/drawing/2014/main" id="{4EA42172-7FAB-9AC6-503E-D3CE9D2E6C93}"/>
              </a:ext>
            </a:extLst>
          </p:cNvPr>
          <p:cNvSpPr>
            <a:spLocks noGrp="1"/>
          </p:cNvSpPr>
          <p:nvPr>
            <p:ph type="ftr" sz="quarter" idx="3"/>
          </p:nvPr>
        </p:nvSpPr>
        <p:spPr>
          <a:xfrm>
            <a:off x="1442533" y="6181561"/>
            <a:ext cx="9750400" cy="439372"/>
          </a:xfrm>
        </p:spPr>
        <p:txBody>
          <a:bodyPr/>
          <a:lstStyle/>
          <a:p>
            <a:pPr marL="133200" indent="-133200">
              <a:buFont typeface="+mj-lt"/>
              <a:buAutoNum type="arabicPeriod"/>
            </a:pPr>
            <a:r>
              <a:rPr lang="en-US" dirty="0">
                <a:solidFill>
                  <a:srgbClr val="333333"/>
                </a:solidFill>
              </a:rPr>
              <a:t>These are examples only. Helps pay for fixed-dollar amounts from a schedule of benefits for a broad range of treatments or minor and major injuries resulting from a covered accident. Refer to your plan materials for the features of your specific plan. To receive benefits, the event must meet the terms and definitions of the policy. Waiting periods and frequency limitations may apply. Subject to all other plan exclusions and limitations. See Appendix C for more information.</a:t>
            </a:r>
          </a:p>
        </p:txBody>
      </p:sp>
      <p:pic>
        <p:nvPicPr>
          <p:cNvPr id="15" name="Graphic 14">
            <a:extLst>
              <a:ext uri="{FF2B5EF4-FFF2-40B4-BE49-F238E27FC236}">
                <a16:creationId xmlns:a16="http://schemas.microsoft.com/office/drawing/2014/main" id="{4C0EA09B-0ACE-440D-DEB8-75D1B40D4C6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0591" y="1883647"/>
            <a:ext cx="762000" cy="762000"/>
          </a:xfrm>
          <a:prstGeom prst="rect">
            <a:avLst/>
          </a:prstGeom>
        </p:spPr>
      </p:pic>
      <p:sp>
        <p:nvSpPr>
          <p:cNvPr id="19" name="Text Placeholder 8">
            <a:extLst>
              <a:ext uri="{FF2B5EF4-FFF2-40B4-BE49-F238E27FC236}">
                <a16:creationId xmlns:a16="http://schemas.microsoft.com/office/drawing/2014/main" id="{CF25402B-3E8C-580C-5F2D-B77D45843F0D}"/>
              </a:ext>
            </a:extLst>
          </p:cNvPr>
          <p:cNvSpPr txBox="1">
            <a:spLocks/>
          </p:cNvSpPr>
          <p:nvPr/>
        </p:nvSpPr>
        <p:spPr>
          <a:xfrm>
            <a:off x="6850592" y="5679004"/>
            <a:ext cx="11472863" cy="365909"/>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600" b="1" kern="1200">
                <a:solidFill>
                  <a:schemeClr val="tx2"/>
                </a:solidFill>
                <a:latin typeface="+mn-lt"/>
                <a:ea typeface="+mn-ea"/>
                <a:cs typeface="+mn-cs"/>
              </a:defRPr>
            </a:lvl1pPr>
            <a:lvl2pPr marL="180000" indent="0" algn="l" defTabSz="914400" rtl="0" eaLnBrk="1" latinLnBrk="0" hangingPunct="1">
              <a:lnSpc>
                <a:spcPct val="100000"/>
              </a:lnSpc>
              <a:spcBef>
                <a:spcPts val="0"/>
              </a:spcBef>
              <a:spcAft>
                <a:spcPts val="600"/>
              </a:spcAft>
              <a:buSzPct val="80000"/>
              <a:buFont typeface="Verdana" panose="020B0604030504040204" pitchFamily="34" charset="0"/>
              <a:buNone/>
              <a:defRPr sz="1600" kern="1200">
                <a:solidFill>
                  <a:schemeClr val="tx2"/>
                </a:solidFill>
                <a:latin typeface="+mn-lt"/>
                <a:ea typeface="+mn-ea"/>
                <a:cs typeface="+mn-cs"/>
              </a:defRPr>
            </a:lvl2pPr>
            <a:lvl3pPr marL="360000" indent="0" algn="l" defTabSz="914400" rtl="0" eaLnBrk="1" latinLnBrk="0" hangingPunct="1">
              <a:lnSpc>
                <a:spcPct val="100000"/>
              </a:lnSpc>
              <a:spcBef>
                <a:spcPts val="0"/>
              </a:spcBef>
              <a:spcAft>
                <a:spcPts val="600"/>
              </a:spcAft>
              <a:buSzPct val="80000"/>
              <a:buFont typeface="Verdana" panose="020B0604030504040204" pitchFamily="34" charset="0"/>
              <a:buNone/>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None/>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None/>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endParaRPr lang="en-US" dirty="0"/>
          </a:p>
        </p:txBody>
      </p:sp>
      <p:sp>
        <p:nvSpPr>
          <p:cNvPr id="3" name="Slide Number Placeholder 2">
            <a:extLst>
              <a:ext uri="{FF2B5EF4-FFF2-40B4-BE49-F238E27FC236}">
                <a16:creationId xmlns:a16="http://schemas.microsoft.com/office/drawing/2014/main" id="{F8951A2B-68DD-97D4-85B1-20B6DE84CDC2}"/>
              </a:ext>
            </a:extLst>
          </p:cNvPr>
          <p:cNvSpPr>
            <a:spLocks noGrp="1"/>
          </p:cNvSpPr>
          <p:nvPr>
            <p:ph type="sldNum" sz="quarter" idx="4"/>
          </p:nvPr>
        </p:nvSpPr>
        <p:spPr>
          <a:xfrm>
            <a:off x="11473199" y="6410597"/>
            <a:ext cx="359212" cy="180000"/>
          </a:xfrm>
        </p:spPr>
        <p:txBody>
          <a:bodyPr/>
          <a:lstStyle/>
          <a:p>
            <a:fld id="{23AA811B-2EBD-4900-905E-5BE206449611}" type="slidenum">
              <a:rPr lang="en-US" smtClean="0"/>
              <a:pPr/>
              <a:t>17</a:t>
            </a:fld>
            <a:endParaRPr lang="en-US" dirty="0"/>
          </a:p>
        </p:txBody>
      </p:sp>
      <p:grpSp>
        <p:nvGrpSpPr>
          <p:cNvPr id="11" name="Group 10">
            <a:extLst>
              <a:ext uri="{FF2B5EF4-FFF2-40B4-BE49-F238E27FC236}">
                <a16:creationId xmlns:a16="http://schemas.microsoft.com/office/drawing/2014/main" id="{5D30A76A-D5D6-D528-D59B-7134DBD1803F}"/>
              </a:ext>
            </a:extLst>
          </p:cNvPr>
          <p:cNvGrpSpPr/>
          <p:nvPr/>
        </p:nvGrpSpPr>
        <p:grpSpPr>
          <a:xfrm>
            <a:off x="6953764" y="5370728"/>
            <a:ext cx="8954927" cy="648888"/>
            <a:chOff x="6784430" y="4331740"/>
            <a:chExt cx="8954927" cy="648888"/>
          </a:xfrm>
        </p:grpSpPr>
        <p:sp>
          <p:nvSpPr>
            <p:cNvPr id="16" name="Text Placeholder 4">
              <a:extLst>
                <a:ext uri="{FF2B5EF4-FFF2-40B4-BE49-F238E27FC236}">
                  <a16:creationId xmlns:a16="http://schemas.microsoft.com/office/drawing/2014/main" id="{E763EB2F-296B-930C-D228-E77817FBE3F2}"/>
                </a:ext>
              </a:extLst>
            </p:cNvPr>
            <p:cNvSpPr txBox="1">
              <a:spLocks/>
            </p:cNvSpPr>
            <p:nvPr/>
          </p:nvSpPr>
          <p:spPr>
            <a:xfrm>
              <a:off x="6795148" y="4331740"/>
              <a:ext cx="8944209" cy="648888"/>
            </a:xfrm>
            <a:prstGeom prst="rect">
              <a:avLst/>
            </a:prstGeom>
            <a:noFill/>
          </p:spPr>
          <p:txBody>
            <a:bodyPr vert="horz" lIns="548640" tIns="0" rIns="0" bIns="0" rtlCol="0" anchor="ctr" anchorCtr="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None/>
              </a:pPr>
              <a:r>
                <a:rPr lang="en-US" sz="1600" b="1" dirty="0">
                  <a:solidFill>
                    <a:srgbClr val="0033FF"/>
                  </a:solidFill>
                  <a:latin typeface="Verdana" panose="020B0604030504040204" pitchFamily="34" charset="0"/>
                  <a:ea typeface="Verdana" panose="020B0604030504040204" pitchFamily="34" charset="0"/>
                  <a:cs typeface="Verdana" panose="020B0604030504040204" pitchFamily="34" charset="0"/>
                </a:rPr>
                <a:t>Refer to benefit summary for details.</a:t>
              </a:r>
              <a:endParaRPr lang="en-US" b="1" dirty="0">
                <a:solidFill>
                  <a:srgbClr val="0033FF"/>
                </a:solidFill>
                <a:latin typeface="Verdana" panose="020B0604030504040204" pitchFamily="34" charset="0"/>
                <a:ea typeface="Verdana" panose="020B0604030504040204" pitchFamily="34" charset="0"/>
                <a:cs typeface="Verdana" panose="020B0604030504040204" pitchFamily="34" charset="0"/>
              </a:endParaRPr>
            </a:p>
          </p:txBody>
        </p:sp>
        <p:pic>
          <p:nvPicPr>
            <p:cNvPr id="17" name="Graphic 16">
              <a:extLst>
                <a:ext uri="{FF2B5EF4-FFF2-40B4-BE49-F238E27FC236}">
                  <a16:creationId xmlns:a16="http://schemas.microsoft.com/office/drawing/2014/main" id="{50430073-B982-98BA-4595-897E2FE3BF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flipH="1">
              <a:off x="6784430" y="4505890"/>
              <a:ext cx="360327" cy="263960"/>
            </a:xfrm>
            <a:prstGeom prst="rect">
              <a:avLst/>
            </a:prstGeom>
          </p:spPr>
        </p:pic>
      </p:grpSp>
      <p:sp>
        <p:nvSpPr>
          <p:cNvPr id="22" name="TextBox 21">
            <a:extLst>
              <a:ext uri="{FF2B5EF4-FFF2-40B4-BE49-F238E27FC236}">
                <a16:creationId xmlns:a16="http://schemas.microsoft.com/office/drawing/2014/main" id="{AF9D0624-4332-C935-DBCF-27A42C109116}"/>
              </a:ext>
            </a:extLst>
          </p:cNvPr>
          <p:cNvSpPr txBox="1"/>
          <p:nvPr/>
        </p:nvSpPr>
        <p:spPr>
          <a:xfrm>
            <a:off x="8085668" y="3241882"/>
            <a:ext cx="9160932" cy="820738"/>
          </a:xfrm>
          <a:prstGeom prst="rect">
            <a:avLst/>
          </a:prstGeom>
          <a:noFill/>
        </p:spPr>
        <p:txBody>
          <a:bodyPr wrap="square">
            <a:spAutoFit/>
          </a:bodyPr>
          <a:lstStyle/>
          <a:p>
            <a:pPr marL="180000" indent="-180000">
              <a:spcAft>
                <a:spcPts val="500"/>
              </a:spcAft>
              <a:buFont typeface="Arial" panose="020B0604020202020204" pitchFamily="34" charset="0"/>
              <a:buChar char="•"/>
            </a:pPr>
            <a:r>
              <a:rPr lang="en-US" sz="1300" dirty="0">
                <a:solidFill>
                  <a:schemeClr val="tx2"/>
                </a:solidFill>
              </a:rPr>
              <a:t>Eye injuries</a:t>
            </a:r>
          </a:p>
          <a:p>
            <a:pPr marL="180000" indent="-180000">
              <a:spcAft>
                <a:spcPts val="500"/>
              </a:spcAft>
              <a:buFont typeface="Arial" panose="020B0604020202020204" pitchFamily="34" charset="0"/>
              <a:buChar char="•"/>
            </a:pPr>
            <a:r>
              <a:rPr lang="en-US" sz="1300" dirty="0">
                <a:solidFill>
                  <a:schemeClr val="tx2"/>
                </a:solidFill>
              </a:rPr>
              <a:t>Ruptured discs</a:t>
            </a:r>
          </a:p>
          <a:p>
            <a:pPr marL="180000" indent="-180000">
              <a:spcAft>
                <a:spcPts val="500"/>
              </a:spcAft>
              <a:buFont typeface="Arial" panose="020B0604020202020204" pitchFamily="34" charset="0"/>
              <a:buChar char="•"/>
            </a:pPr>
            <a:r>
              <a:rPr lang="en-US" sz="1300" dirty="0">
                <a:solidFill>
                  <a:schemeClr val="tx2"/>
                </a:solidFill>
              </a:rPr>
              <a:t>Cuts requiring stitches</a:t>
            </a:r>
          </a:p>
        </p:txBody>
      </p:sp>
    </p:spTree>
    <p:extLst>
      <p:ext uri="{BB962C8B-B14F-4D97-AF65-F5344CB8AC3E}">
        <p14:creationId xmlns:p14="http://schemas.microsoft.com/office/powerpoint/2010/main" val="2006604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5A5E0FC-20EE-035F-EF7B-97DEFBD9F3F8}"/>
              </a:ext>
            </a:extLst>
          </p:cNvPr>
          <p:cNvSpPr>
            <a:spLocks noGrp="1"/>
          </p:cNvSpPr>
          <p:nvPr>
            <p:ph type="title"/>
          </p:nvPr>
        </p:nvSpPr>
        <p:spPr/>
        <p:txBody>
          <a:bodyPr/>
          <a:lstStyle/>
          <a:p>
            <a:r>
              <a:rPr lang="en-US" dirty="0"/>
              <a:t>Accidental Injury Additional Feature</a:t>
            </a:r>
            <a:br>
              <a:rPr lang="en-US" dirty="0"/>
            </a:br>
            <a:endParaRPr lang="en-US" dirty="0"/>
          </a:p>
        </p:txBody>
      </p:sp>
      <p:sp>
        <p:nvSpPr>
          <p:cNvPr id="3" name="Slide Number Placeholder 2">
            <a:extLst>
              <a:ext uri="{FF2B5EF4-FFF2-40B4-BE49-F238E27FC236}">
                <a16:creationId xmlns:a16="http://schemas.microsoft.com/office/drawing/2014/main" id="{0D0E317B-50BA-2957-96FE-DC1F6640A3F4}"/>
              </a:ext>
            </a:extLst>
          </p:cNvPr>
          <p:cNvSpPr>
            <a:spLocks noGrp="1"/>
          </p:cNvSpPr>
          <p:nvPr>
            <p:ph type="sldNum" sz="quarter" idx="4"/>
          </p:nvPr>
        </p:nvSpPr>
        <p:spPr/>
        <p:txBody>
          <a:bodyPr/>
          <a:lstStyle/>
          <a:p>
            <a:fld id="{23AA811B-2EBD-4900-905E-5BE206449611}" type="slidenum">
              <a:rPr lang="en-US" smtClean="0"/>
              <a:pPr/>
              <a:t>18</a:t>
            </a:fld>
            <a:endParaRPr lang="en-US" dirty="0"/>
          </a:p>
        </p:txBody>
      </p:sp>
      <p:grpSp>
        <p:nvGrpSpPr>
          <p:cNvPr id="9" name="Group 8">
            <a:extLst>
              <a:ext uri="{FF2B5EF4-FFF2-40B4-BE49-F238E27FC236}">
                <a16:creationId xmlns:a16="http://schemas.microsoft.com/office/drawing/2014/main" id="{703BE305-B97A-95DC-3698-0C42A872BD24}"/>
              </a:ext>
            </a:extLst>
          </p:cNvPr>
          <p:cNvGrpSpPr/>
          <p:nvPr/>
        </p:nvGrpSpPr>
        <p:grpSpPr>
          <a:xfrm>
            <a:off x="694945" y="1559412"/>
            <a:ext cx="3776472" cy="3953113"/>
            <a:chOff x="4507907" y="1559412"/>
            <a:chExt cx="3251430" cy="3953113"/>
          </a:xfrm>
        </p:grpSpPr>
        <p:grpSp>
          <p:nvGrpSpPr>
            <p:cNvPr id="2" name="Group 1">
              <a:extLst>
                <a:ext uri="{FF2B5EF4-FFF2-40B4-BE49-F238E27FC236}">
                  <a16:creationId xmlns:a16="http://schemas.microsoft.com/office/drawing/2014/main" id="{8DBE7974-98E9-7F98-F7DA-AAD35C36A7F2}"/>
                </a:ext>
              </a:extLst>
            </p:cNvPr>
            <p:cNvGrpSpPr/>
            <p:nvPr/>
          </p:nvGrpSpPr>
          <p:grpSpPr>
            <a:xfrm>
              <a:off x="4507907" y="1559412"/>
              <a:ext cx="3251430" cy="3953113"/>
              <a:chOff x="4507907" y="1559412"/>
              <a:chExt cx="3251430" cy="3953113"/>
            </a:xfrm>
          </p:grpSpPr>
          <p:sp>
            <p:nvSpPr>
              <p:cNvPr id="19" name="Round Diagonal Corner Rectangle 18">
                <a:extLst>
                  <a:ext uri="{FF2B5EF4-FFF2-40B4-BE49-F238E27FC236}">
                    <a16:creationId xmlns:a16="http://schemas.microsoft.com/office/drawing/2014/main" id="{676C781F-E567-07D6-A14E-C0FB2E3DAB68}"/>
                  </a:ext>
                </a:extLst>
              </p:cNvPr>
              <p:cNvSpPr/>
              <p:nvPr/>
            </p:nvSpPr>
            <p:spPr>
              <a:xfrm flipH="1">
                <a:off x="4507907" y="1559412"/>
                <a:ext cx="3251430" cy="3953113"/>
              </a:xfrm>
              <a:prstGeom prst="round2Diag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lIns="182880" tIns="457200" rIns="182880" rtlCol="0" anchor="t"/>
              <a:lstStyle/>
              <a:p>
                <a:endParaRPr lang="en-US" sz="13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Oval 17">
                <a:extLst>
                  <a:ext uri="{FF2B5EF4-FFF2-40B4-BE49-F238E27FC236}">
                    <a16:creationId xmlns:a16="http://schemas.microsoft.com/office/drawing/2014/main" id="{38E94234-7913-F7C1-2C3A-CD507B49D2BD}"/>
                  </a:ext>
                </a:extLst>
              </p:cNvPr>
              <p:cNvSpPr/>
              <p:nvPr/>
            </p:nvSpPr>
            <p:spPr>
              <a:xfrm>
                <a:off x="5375920" y="1992439"/>
                <a:ext cx="1338104" cy="1338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a:p>
            </p:txBody>
          </p:sp>
          <p:sp>
            <p:nvSpPr>
              <p:cNvPr id="5" name="Content Placeholder 22">
                <a:extLst>
                  <a:ext uri="{FF2B5EF4-FFF2-40B4-BE49-F238E27FC236}">
                    <a16:creationId xmlns:a16="http://schemas.microsoft.com/office/drawing/2014/main" id="{5C8BE8E5-692D-32F3-DB9B-2A7F56969486}"/>
                  </a:ext>
                </a:extLst>
              </p:cNvPr>
              <p:cNvSpPr txBox="1">
                <a:spLocks/>
              </p:cNvSpPr>
              <p:nvPr/>
            </p:nvSpPr>
            <p:spPr>
              <a:xfrm>
                <a:off x="4696472" y="3700989"/>
                <a:ext cx="2783466" cy="1352184"/>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4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b="1" dirty="0">
                    <a:solidFill>
                      <a:srgbClr val="1F0F88"/>
                    </a:solidFill>
                  </a:rPr>
                  <a:t>AD&amp;D</a:t>
                </a:r>
              </a:p>
              <a:p>
                <a:r>
                  <a:rPr lang="en-US" dirty="0">
                    <a:solidFill>
                      <a:srgbClr val="1F0F88"/>
                    </a:solidFill>
                  </a:rPr>
                  <a:t>Provides coverage for death or dismemberment as the result of a covered accident.</a:t>
                </a:r>
              </a:p>
              <a:p>
                <a:endParaRPr lang="en-US" dirty="0"/>
              </a:p>
            </p:txBody>
          </p:sp>
        </p:grpSp>
        <p:pic>
          <p:nvPicPr>
            <p:cNvPr id="14" name="Picture 13">
              <a:extLst>
                <a:ext uri="{FF2B5EF4-FFF2-40B4-BE49-F238E27FC236}">
                  <a16:creationId xmlns:a16="http://schemas.microsoft.com/office/drawing/2014/main" id="{F67E7D01-5F15-4254-7B41-D69E18933BC1}"/>
                </a:ext>
              </a:extLst>
            </p:cNvPr>
            <p:cNvPicPr>
              <a:picLocks noChangeAspect="1"/>
            </p:cNvPicPr>
            <p:nvPr/>
          </p:nvPicPr>
          <p:blipFill>
            <a:blip r:embed="rId3"/>
            <a:stretch>
              <a:fillRect/>
            </a:stretch>
          </p:blipFill>
          <p:spPr>
            <a:xfrm>
              <a:off x="5573486" y="2310131"/>
              <a:ext cx="914400" cy="774700"/>
            </a:xfrm>
            <a:prstGeom prst="rect">
              <a:avLst/>
            </a:prstGeom>
          </p:spPr>
        </p:pic>
      </p:grpSp>
    </p:spTree>
    <p:extLst>
      <p:ext uri="{BB962C8B-B14F-4D97-AF65-F5344CB8AC3E}">
        <p14:creationId xmlns:p14="http://schemas.microsoft.com/office/powerpoint/2010/main" val="2573529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387F0A-4303-598E-C5DB-C98B3293A70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800" b="1" i="0" u="none" strike="noStrike" kern="1200" cap="none" spc="0" normalizeH="0" baseline="0" noProof="0" smtClean="0">
                <a:ln>
                  <a:noFill/>
                </a:ln>
                <a:solidFill>
                  <a:srgbClr val="0033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800" b="1" i="0" u="none" strike="noStrike" kern="1200" cap="none" spc="0" normalizeH="0" baseline="0" noProof="0" dirty="0">
              <a:ln>
                <a:noFill/>
              </a:ln>
              <a:solidFill>
                <a:srgbClr val="0033FF"/>
              </a:solidFill>
              <a:effectLst/>
              <a:uLnTx/>
              <a:uFillTx/>
              <a:latin typeface="Verdana"/>
              <a:ea typeface="+mn-ea"/>
              <a:cs typeface="+mn-cs"/>
            </a:endParaRPr>
          </a:p>
        </p:txBody>
      </p:sp>
      <p:sp>
        <p:nvSpPr>
          <p:cNvPr id="4" name="Footer Placeholder 3">
            <a:extLst>
              <a:ext uri="{FF2B5EF4-FFF2-40B4-BE49-F238E27FC236}">
                <a16:creationId xmlns:a16="http://schemas.microsoft.com/office/drawing/2014/main" id="{ED74A212-2E53-52F1-8223-145D239DC768}"/>
              </a:ext>
            </a:extLst>
          </p:cNvPr>
          <p:cNvSpPr>
            <a:spLocks noGrp="1"/>
          </p:cNvSpPr>
          <p:nvPr>
            <p:ph type="ftr" sz="quarter" idx="3"/>
          </p:nvPr>
        </p:nvSpPr>
        <p:spPr>
          <a:xfrm>
            <a:off x="1443208" y="6146899"/>
            <a:ext cx="9803912" cy="473357"/>
          </a:xfrm>
        </p:spPr>
        <p:txBody>
          <a:bodyPr/>
          <a:lstStyle/>
          <a:p>
            <a:pPr>
              <a:defRPr/>
            </a:pPr>
            <a:r>
              <a:rPr kumimoji="0" lang="en-US" sz="1000" b="0" i="0" u="none" strike="noStrike" kern="1200" cap="none" spc="0" normalizeH="0" baseline="0" noProof="0" dirty="0">
                <a:ln>
                  <a:noFill/>
                </a:ln>
                <a:effectLst/>
                <a:uLnTx/>
                <a:uFillTx/>
                <a:latin typeface="Arial Narrow" panose="020B0604020202020204" pitchFamily="34" charset="0"/>
                <a:ea typeface="+mn-ea"/>
              </a:rPr>
              <a:t>Refer to your policy for exclusions, limitations and premiums. </a:t>
            </a:r>
            <a:r>
              <a:rPr lang="en-US" dirty="0"/>
              <a:t>See Appendix C for more information.</a:t>
            </a:r>
            <a:endParaRPr kumimoji="0" lang="en-US" sz="1000" b="0" i="0" u="none" strike="noStrike" kern="1200" cap="none" spc="0" normalizeH="0" baseline="0" noProof="0" dirty="0">
              <a:ln>
                <a:noFill/>
              </a:ln>
              <a:effectLst/>
              <a:uLnTx/>
              <a:uFillTx/>
              <a:latin typeface="Arial Narrow" panose="020B0604020202020204" pitchFamily="34" charset="0"/>
              <a:ea typeface="+mn-ea"/>
            </a:endParaRPr>
          </a:p>
          <a:p>
            <a:pPr marL="133200" marR="0" lvl="0" indent="-1332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000" b="0" i="0" u="none" strike="noStrike" kern="1200" cap="none" spc="0" normalizeH="0" baseline="0" noProof="0" dirty="0">
                <a:ln>
                  <a:noFill/>
                </a:ln>
                <a:effectLst/>
                <a:uLnTx/>
                <a:uFillTx/>
                <a:latin typeface="Arial Narrow" panose="020B0604020202020204" pitchFamily="34" charset="0"/>
                <a:ea typeface="+mn-ea"/>
              </a:rPr>
              <a:t>This is an example used for illustrative purposes only and assumes injuries were the direct result of a covered accident. It's not an actual Cigna Healthcare customer experience. </a:t>
            </a:r>
            <a:br>
              <a:rPr kumimoji="0" lang="en-US" sz="1000" b="0" i="0" u="none" strike="noStrike" kern="1200" cap="none" spc="0" normalizeH="0" baseline="0" noProof="0" dirty="0">
                <a:ln>
                  <a:noFill/>
                </a:ln>
                <a:effectLst/>
                <a:uLnTx/>
                <a:uFillTx/>
                <a:latin typeface="Arial Narrow" panose="020B0604020202020204" pitchFamily="34" charset="0"/>
                <a:ea typeface="+mn-ea"/>
              </a:rPr>
            </a:br>
            <a:r>
              <a:rPr kumimoji="0" lang="en-US" sz="1000" b="0" i="0" u="none" strike="noStrike" kern="1200" cap="none" spc="0" normalizeH="0" baseline="0" noProof="0" dirty="0">
                <a:ln>
                  <a:noFill/>
                </a:ln>
                <a:effectLst/>
                <a:uLnTx/>
                <a:uFillTx/>
                <a:latin typeface="Arial Narrow" panose="020B0604020202020204" pitchFamily="34" charset="0"/>
                <a:ea typeface="+mn-ea"/>
              </a:rPr>
              <a:t>Your actual costs and plan’s actual benefit amounts may vary.</a:t>
            </a:r>
          </a:p>
        </p:txBody>
      </p:sp>
      <p:sp>
        <p:nvSpPr>
          <p:cNvPr id="2" name="Title 1">
            <a:extLst>
              <a:ext uri="{FF2B5EF4-FFF2-40B4-BE49-F238E27FC236}">
                <a16:creationId xmlns:a16="http://schemas.microsoft.com/office/drawing/2014/main" id="{B18ED79F-DEC8-F118-55A7-983C140BD94C}"/>
              </a:ext>
            </a:extLst>
          </p:cNvPr>
          <p:cNvSpPr>
            <a:spLocks noGrp="1"/>
          </p:cNvSpPr>
          <p:nvPr>
            <p:ph type="title" idx="4294967295"/>
          </p:nvPr>
        </p:nvSpPr>
        <p:spPr>
          <a:xfrm>
            <a:off x="719138" y="360363"/>
            <a:ext cx="11472862" cy="1187450"/>
          </a:xfrm>
        </p:spPr>
        <p:txBody>
          <a:bodyPr/>
          <a:lstStyle/>
          <a:p>
            <a:r>
              <a:rPr lang="en-US" dirty="0"/>
              <a:t>Accidental Injury Example: Chloe</a:t>
            </a:r>
            <a:br>
              <a:rPr lang="en-US" dirty="0"/>
            </a:br>
            <a:endParaRPr lang="en-US" dirty="0"/>
          </a:p>
        </p:txBody>
      </p:sp>
      <p:grpSp>
        <p:nvGrpSpPr>
          <p:cNvPr id="5" name="Group 4">
            <a:extLst>
              <a:ext uri="{FF2B5EF4-FFF2-40B4-BE49-F238E27FC236}">
                <a16:creationId xmlns:a16="http://schemas.microsoft.com/office/drawing/2014/main" id="{138DFB04-0836-3F2B-D1AE-926A561DBE04}"/>
              </a:ext>
            </a:extLst>
          </p:cNvPr>
          <p:cNvGrpSpPr/>
          <p:nvPr/>
        </p:nvGrpSpPr>
        <p:grpSpPr>
          <a:xfrm>
            <a:off x="521254" y="360363"/>
            <a:ext cx="11917673" cy="1223049"/>
            <a:chOff x="274327" y="-307447"/>
            <a:chExt cx="11917673" cy="1223049"/>
          </a:xfrm>
        </p:grpSpPr>
        <p:sp>
          <p:nvSpPr>
            <p:cNvPr id="7" name="Rectangle 6">
              <a:extLst>
                <a:ext uri="{FF2B5EF4-FFF2-40B4-BE49-F238E27FC236}">
                  <a16:creationId xmlns:a16="http://schemas.microsoft.com/office/drawing/2014/main" id="{CB08D2C1-C996-A2AE-772F-444D72BD92CF}"/>
                </a:ext>
              </a:extLst>
            </p:cNvPr>
            <p:cNvSpPr/>
            <p:nvPr/>
          </p:nvSpPr>
          <p:spPr>
            <a:xfrm>
              <a:off x="957072" y="-305442"/>
              <a:ext cx="11234928" cy="1219039"/>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Verdana"/>
                <a:ea typeface="+mn-ea"/>
                <a:cs typeface="+mn-cs"/>
              </a:endParaRPr>
            </a:p>
          </p:txBody>
        </p:sp>
        <p:pic>
          <p:nvPicPr>
            <p:cNvPr id="9" name="Picture 8">
              <a:extLst>
                <a:ext uri="{FF2B5EF4-FFF2-40B4-BE49-F238E27FC236}">
                  <a16:creationId xmlns:a16="http://schemas.microsoft.com/office/drawing/2014/main" id="{D069627F-0BD9-E412-94F9-04E3CE771C1C}"/>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274327" y="-261410"/>
              <a:ext cx="1147255" cy="1138494"/>
            </a:xfrm>
            <a:prstGeom prst="round2DiagRect">
              <a:avLst/>
            </a:prstGeom>
            <a:ln w="50800">
              <a:solidFill>
                <a:schemeClr val="accent1"/>
              </a:solidFill>
            </a:ln>
          </p:spPr>
        </p:pic>
        <p:sp>
          <p:nvSpPr>
            <p:cNvPr id="12" name="Content Placeholder 2">
              <a:extLst>
                <a:ext uri="{FF2B5EF4-FFF2-40B4-BE49-F238E27FC236}">
                  <a16:creationId xmlns:a16="http://schemas.microsoft.com/office/drawing/2014/main" id="{C2D71AE5-5711-49CD-516A-EC4363E639FD}"/>
                </a:ext>
              </a:extLst>
            </p:cNvPr>
            <p:cNvSpPr txBox="1">
              <a:spLocks/>
            </p:cNvSpPr>
            <p:nvPr/>
          </p:nvSpPr>
          <p:spPr bwMode="auto">
            <a:xfrm>
              <a:off x="1690894" y="-307447"/>
              <a:ext cx="10130950" cy="12230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nchorCtr="0"/>
            <a:lstStyle>
              <a:lvl1pPr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1pPr>
              <a:lvl2pPr marL="742950" indent="-28575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2pPr>
              <a:lvl3pPr marL="11430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3pPr>
              <a:lvl4pPr marL="16002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4pPr>
              <a:lvl5pPr marL="2057400" indent="-228600" eaLnBrk="0" hangingPunct="0">
                <a:spcBef>
                  <a:spcPct val="20000"/>
                </a:spcBef>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5pPr>
              <a:lvl6pPr marL="25146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6pPr>
              <a:lvl7pPr marL="29718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7pPr>
              <a:lvl8pPr marL="34290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8pPr>
              <a:lvl9pPr marL="3886200" indent="-228600" defTabSz="457200" eaLnBrk="0" fontAlgn="base" hangingPunct="0">
                <a:spcBef>
                  <a:spcPct val="20000"/>
                </a:spcBef>
                <a:spcAft>
                  <a:spcPct val="0"/>
                </a:spcAft>
                <a:buClr>
                  <a:schemeClr val="tx1"/>
                </a:buClr>
                <a:buFont typeface="Arial" pitchFamily="34" charset="0"/>
                <a:buChar char="–"/>
                <a:defRPr sz="1600">
                  <a:solidFill>
                    <a:schemeClr val="tx1"/>
                  </a:solidFill>
                  <a:latin typeface="Arial" pitchFamily="34" charset="0"/>
                  <a:ea typeface="ＭＳ Ｐゴシック" pitchFamily="34" charset="-128"/>
                  <a:cs typeface="Arial" pitchFamily="34" charset="0"/>
                </a:defRPr>
              </a:lvl9pPr>
            </a:lstStyle>
            <a:p>
              <a:pPr marL="0" marR="0" lvl="0" indent="0" algn="l" defTabSz="914400" rtl="0" eaLnBrk="1" fontAlgn="auto" latinLnBrk="0" hangingPunct="1">
                <a:lnSpc>
                  <a:spcPct val="100000"/>
                </a:lnSpc>
                <a:spcBef>
                  <a:spcPct val="0"/>
                </a:spcBef>
                <a:spcAft>
                  <a:spcPts val="0"/>
                </a:spcAft>
                <a:buClrTx/>
                <a:buSzTx/>
                <a:buFont typeface="Arial" pitchFamily="34" charset="0"/>
                <a:buNone/>
                <a:tabLst/>
                <a:defRPr/>
              </a:pPr>
              <a:r>
                <a:rPr kumimoji="0" lang="en-US" altLang="en-US" sz="3200" b="1" i="0" u="none" strike="noStrike" kern="1200" cap="none" spc="0" normalizeH="0" baseline="0" noProof="0" dirty="0">
                  <a:ln>
                    <a:noFill/>
                  </a:ln>
                  <a:solidFill>
                    <a:srgbClr val="FFFFFF"/>
                  </a:solidFill>
                  <a:effectLst/>
                  <a:uLnTx/>
                  <a:uFillTx/>
                  <a:latin typeface="Georgia"/>
                  <a:ea typeface="Verdana" panose="020B0604030504040204" pitchFamily="34" charset="0"/>
                  <a:cs typeface="Verdana" panose="020B0604030504040204" pitchFamily="34" charset="0"/>
                </a:rPr>
                <a:t>Accidental Injury example: Chloe</a:t>
              </a:r>
              <a:br>
                <a:rPr kumimoji="0" lang="en-US" altLang="en-US" sz="3200" b="1" i="0" u="none" strike="noStrike" kern="1200" cap="none" spc="0" normalizeH="0" baseline="0" noProof="0" dirty="0">
                  <a:ln>
                    <a:noFill/>
                  </a:ln>
                  <a:solidFill>
                    <a:srgbClr val="FFFFFF"/>
                  </a:solidFill>
                  <a:effectLst/>
                  <a:uLnTx/>
                  <a:uFillTx/>
                  <a:latin typeface="Georgia"/>
                  <a:ea typeface="Verdana" panose="020B0604030504040204" pitchFamily="34" charset="0"/>
                  <a:cs typeface="Verdana" panose="020B0604030504040204" pitchFamily="34" charset="0"/>
                </a:rPr>
              </a:br>
              <a:r>
                <a:rPr kumimoji="0" lang="en-US" altLang="en-US" sz="1800" b="0" i="0" u="none" strike="noStrike" kern="120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rPr>
                <a:t>Chloe’s estimate</a:t>
              </a:r>
              <a:endParaRPr kumimoji="0" lang="en-US" altLang="en-US" sz="1800" b="0" i="0" u="none" strike="noStrike" kern="1200" cap="none" spc="0" normalizeH="0" baseline="30000" noProof="0" dirty="0">
                <a:ln>
                  <a:noFill/>
                </a:ln>
                <a:solidFill>
                  <a:srgbClr val="FFFF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sp>
        <p:nvSpPr>
          <p:cNvPr id="18" name="Text Placeholder 8">
            <a:extLst>
              <a:ext uri="{FF2B5EF4-FFF2-40B4-BE49-F238E27FC236}">
                <a16:creationId xmlns:a16="http://schemas.microsoft.com/office/drawing/2014/main" id="{08A8F92D-88F4-1D33-AE32-051F89D31B9F}"/>
              </a:ext>
            </a:extLst>
          </p:cNvPr>
          <p:cNvSpPr txBox="1">
            <a:spLocks/>
          </p:cNvSpPr>
          <p:nvPr/>
        </p:nvSpPr>
        <p:spPr>
          <a:xfrm>
            <a:off x="1017936" y="1963291"/>
            <a:ext cx="11472863"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r>
              <a:rPr kumimoji="0" lang="en-US" sz="1400" b="1" i="0" u="none" strike="noStrike" kern="1200" cap="none" spc="0" normalizeH="0" baseline="0" noProof="0" dirty="0">
                <a:ln>
                  <a:noFill/>
                </a:ln>
                <a:solidFill>
                  <a:srgbClr val="110081"/>
                </a:solidFill>
                <a:effectLst/>
                <a:uLnTx/>
                <a:uFillTx/>
                <a:latin typeface="Verdana"/>
                <a:ea typeface="+mn-ea"/>
                <a:cs typeface="+mn-cs"/>
              </a:rPr>
              <a:t>Chloe pays </a:t>
            </a:r>
            <a:r>
              <a:rPr kumimoji="0" lang="en-US" sz="1400" b="1" i="0" u="none" strike="noStrike" kern="1200" cap="none" spc="0" normalizeH="0" baseline="0" noProof="0" dirty="0">
                <a:ln>
                  <a:noFill/>
                </a:ln>
                <a:solidFill>
                  <a:srgbClr val="1F0F88"/>
                </a:solidFill>
                <a:effectLst/>
                <a:uLnTx/>
                <a:uFillTx/>
                <a:latin typeface="Verdana"/>
                <a:ea typeface="+mn-ea"/>
                <a:cs typeface="+mn-cs"/>
              </a:rPr>
              <a:t>$1.80</a:t>
            </a:r>
            <a:r>
              <a:rPr kumimoji="0" lang="en-US" b="0" i="0" u="none" strike="noStrike" kern="1200" cap="none" spc="0" normalizeH="0" baseline="30000" noProof="0" dirty="0">
                <a:ln>
                  <a:noFill/>
                </a:ln>
                <a:solidFill>
                  <a:srgbClr val="1F0F88"/>
                </a:solidFill>
                <a:effectLst/>
                <a:uLnTx/>
                <a:uFillTx/>
                <a:latin typeface="Verdana"/>
                <a:ea typeface="+mn-ea"/>
                <a:cs typeface="+mn-cs"/>
              </a:rPr>
              <a:t>1</a:t>
            </a:r>
            <a:r>
              <a:rPr kumimoji="0" lang="en-US" sz="1400" b="1" i="0" u="none" strike="noStrike" kern="1200" cap="none" spc="0" normalizeH="0" baseline="0" noProof="0" dirty="0">
                <a:ln>
                  <a:noFill/>
                </a:ln>
                <a:solidFill>
                  <a:srgbClr val="1F0F88"/>
                </a:solidFill>
                <a:effectLst/>
                <a:uLnTx/>
                <a:uFillTx/>
                <a:latin typeface="Verdana"/>
                <a:ea typeface="+mn-ea"/>
                <a:cs typeface="+mn-cs"/>
              </a:rPr>
              <a:t> </a:t>
            </a:r>
            <a:r>
              <a:rPr kumimoji="0" lang="en-US" sz="1400" b="1" i="0" u="none" strike="noStrike" kern="1200" cap="none" spc="0" normalizeH="0" baseline="0" noProof="0" dirty="0">
                <a:ln>
                  <a:noFill/>
                </a:ln>
                <a:solidFill>
                  <a:srgbClr val="110081"/>
                </a:solidFill>
                <a:effectLst/>
                <a:uLnTx/>
                <a:uFillTx/>
                <a:latin typeface="Verdana"/>
                <a:ea typeface="+mn-ea"/>
                <a:cs typeface="+mn-cs"/>
              </a:rPr>
              <a:t>per paycheck for</a:t>
            </a:r>
            <a:r>
              <a:rPr kumimoji="0" lang="en-US" sz="1400" b="1" i="0" u="none" strike="noStrike" kern="1200" cap="none" spc="0" normalizeH="0" baseline="0" noProof="0" dirty="0">
                <a:ln>
                  <a:noFill/>
                </a:ln>
                <a:solidFill>
                  <a:srgbClr val="FF0000"/>
                </a:solidFill>
                <a:effectLst/>
                <a:uLnTx/>
                <a:uFillTx/>
                <a:latin typeface="Verdana"/>
                <a:ea typeface="+mn-ea"/>
                <a:cs typeface="+mn-cs"/>
              </a:rPr>
              <a:t> </a:t>
            </a:r>
            <a:r>
              <a:rPr kumimoji="0" lang="en-US" sz="1400" b="1" i="0" u="none" strike="noStrike" kern="1200" cap="none" spc="0" normalizeH="0" baseline="0" noProof="0" dirty="0">
                <a:ln>
                  <a:noFill/>
                </a:ln>
                <a:solidFill>
                  <a:srgbClr val="110081"/>
                </a:solidFill>
                <a:effectLst/>
                <a:uLnTx/>
                <a:uFillTx/>
                <a:latin typeface="Verdana"/>
                <a:ea typeface="+mn-ea"/>
                <a:cs typeface="+mn-cs"/>
              </a:rPr>
              <a:t>employee-only coverage</a:t>
            </a:r>
            <a:endParaRPr kumimoji="0" lang="en-US" sz="1600" b="1" i="0" u="none" strike="noStrike" kern="1200" cap="none" spc="0" normalizeH="0" baseline="0" noProof="0" dirty="0">
              <a:ln>
                <a:noFill/>
              </a:ln>
              <a:solidFill>
                <a:srgbClr val="110081"/>
              </a:solidFill>
              <a:effectLst/>
              <a:uLnTx/>
              <a:uFillTx/>
              <a:latin typeface="Verdana"/>
              <a:ea typeface="+mn-ea"/>
              <a:cs typeface="+mn-cs"/>
            </a:endParaRPr>
          </a:p>
        </p:txBody>
      </p:sp>
      <p:graphicFrame>
        <p:nvGraphicFramePr>
          <p:cNvPr id="19" name="Table 18">
            <a:extLst>
              <a:ext uri="{FF2B5EF4-FFF2-40B4-BE49-F238E27FC236}">
                <a16:creationId xmlns:a16="http://schemas.microsoft.com/office/drawing/2014/main" id="{AD63A5AB-38D8-22FE-ACD4-F3123C7859ED}"/>
              </a:ext>
            </a:extLst>
          </p:cNvPr>
          <p:cNvGraphicFramePr>
            <a:graphicFrameLocks noGrp="1"/>
          </p:cNvGraphicFramePr>
          <p:nvPr>
            <p:extLst>
              <p:ext uri="{D42A27DB-BD31-4B8C-83A1-F6EECF244321}">
                <p14:modId xmlns:p14="http://schemas.microsoft.com/office/powerpoint/2010/main" val="1375503404"/>
              </p:ext>
            </p:extLst>
          </p:nvPr>
        </p:nvGraphicFramePr>
        <p:xfrm>
          <a:off x="498475" y="2878776"/>
          <a:ext cx="5061355" cy="2125024"/>
        </p:xfrm>
        <a:graphic>
          <a:graphicData uri="http://schemas.openxmlformats.org/drawingml/2006/table">
            <a:tbl>
              <a:tblPr/>
              <a:tblGrid>
                <a:gridCol w="3127731">
                  <a:extLst>
                    <a:ext uri="{9D8B030D-6E8A-4147-A177-3AD203B41FA5}">
                      <a16:colId xmlns:a16="http://schemas.microsoft.com/office/drawing/2014/main" val="20000"/>
                    </a:ext>
                  </a:extLst>
                </a:gridCol>
                <a:gridCol w="1933624">
                  <a:extLst>
                    <a:ext uri="{9D8B030D-6E8A-4147-A177-3AD203B41FA5}">
                      <a16:colId xmlns:a16="http://schemas.microsoft.com/office/drawing/2014/main" val="20001"/>
                    </a:ext>
                  </a:extLst>
                </a:gridCol>
              </a:tblGrid>
              <a:tr h="562924">
                <a:tc gridSpan="2">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Expenses not covered by major medical insurance plan</a:t>
                      </a:r>
                    </a:p>
                  </a:txBody>
                  <a:tcPr marL="180000" marR="117267" marT="72000" marB="720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3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[Plan Name]</a:t>
                      </a:r>
                    </a:p>
                  </a:txBody>
                  <a:tcPr marL="117267" marR="117267" marT="0" marB="0" anchor="ctr" horzOverflow="overflow">
                    <a:lnL w="12700" cap="flat" cmpd="sng" algn="ctr">
                      <a:solidFill>
                        <a:schemeClr val="bg1"/>
                      </a:solidFill>
                      <a:prstDash val="solid"/>
                      <a:round/>
                      <a:headEnd type="none" w="med" len="med"/>
                      <a:tailEnd type="none" w="med" len="med"/>
                    </a:lnL>
                    <a:lnR>
                      <a:noFill/>
                    </a:lnR>
                    <a:lnT w="6350" cap="flat" cmpd="sng" algn="ctr">
                      <a:solidFill>
                        <a:prstClr val="white">
                          <a:lumMod val="50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360000">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Emergency room copay                                              </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200" b="0" i="0" u="none" strike="sngStrike" baseline="0" dirty="0">
                        <a:solidFill>
                          <a:srgbClr val="FF0000"/>
                        </a:solidFill>
                        <a:latin typeface="+mn-lt"/>
                        <a:cs typeface="Arial" panose="020B0604020202020204" pitchFamily="34" charset="0"/>
                      </a:endParaRPr>
                    </a:p>
                  </a:txBody>
                  <a:tcPr marL="180000" marR="180000"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360000">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Deductible                                                              </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200" b="0" i="0" u="none" strike="sngStrike" baseline="0" dirty="0">
                        <a:solidFill>
                          <a:srgbClr val="FF0000"/>
                        </a:solidFill>
                        <a:latin typeface="+mn-lt"/>
                        <a:cs typeface="Arial" panose="020B0604020202020204" pitchFamily="34" charset="0"/>
                      </a:endParaRPr>
                    </a:p>
                  </a:txBody>
                  <a:tcPr marL="180000" marR="180000"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3072859135"/>
                  </a:ext>
                </a:extLst>
              </a:tr>
              <a:tr h="360000">
                <a:tc gridSpan="2">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Surgery copay                                                           </a:t>
                      </a:r>
                    </a:p>
                  </a:txBody>
                  <a:tcPr marL="180000" marR="9525" marT="9525" marB="0" anchor="ctr">
                    <a:lnL>
                      <a:noFill/>
                    </a:lnL>
                    <a:lnR w="12700" cap="flat" cmpd="sng" algn="ctr">
                      <a:solidFill>
                        <a:schemeClr val="bg1"/>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endParaRPr lang="en-US" sz="1200" b="0" i="0" u="none" strike="sngStrike" baseline="0" dirty="0">
                        <a:solidFill>
                          <a:srgbClr val="FF0000"/>
                        </a:solidFill>
                        <a:latin typeface="+mn-lt"/>
                        <a:cs typeface="Arial" panose="020B0604020202020204" pitchFamily="34" charset="0"/>
                      </a:endParaRPr>
                    </a:p>
                  </a:txBody>
                  <a:tcPr marL="180000" marR="180000" marT="9525"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528202202"/>
                  </a:ext>
                </a:extLst>
              </a:tr>
              <a:tr h="482100">
                <a:tc>
                  <a:txBody>
                    <a:bodyPr/>
                    <a:lstStyle/>
                    <a:p>
                      <a:pPr algn="l" fontAlgn="b"/>
                      <a:r>
                        <a:rPr lang="en-CA"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Potential out-of-pocket costs</a:t>
                      </a:r>
                    </a:p>
                  </a:txBody>
                  <a:tcPr marL="180000" marR="9525" marT="54000" marB="54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sz="1200" b="1" i="0" u="none" strike="noStrike" baseline="0" dirty="0">
                          <a:solidFill>
                            <a:schemeClr val="bg1"/>
                          </a:solidFill>
                          <a:latin typeface="+mn-lt"/>
                          <a:cs typeface="Arial" panose="020B0604020202020204" pitchFamily="34" charset="0"/>
                        </a:rPr>
                        <a:t>$3,850</a:t>
                      </a:r>
                    </a:p>
                  </a:txBody>
                  <a:tcPr marL="180000" marR="180000" marT="54000" marB="5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53942079"/>
                  </a:ext>
                </a:extLst>
              </a:tr>
            </a:tbl>
          </a:graphicData>
        </a:graphic>
      </p:graphicFrame>
      <p:graphicFrame>
        <p:nvGraphicFramePr>
          <p:cNvPr id="20" name="Table 19">
            <a:extLst>
              <a:ext uri="{FF2B5EF4-FFF2-40B4-BE49-F238E27FC236}">
                <a16:creationId xmlns:a16="http://schemas.microsoft.com/office/drawing/2014/main" id="{FD5B3E80-A15A-DC20-05CF-DB0595800AD9}"/>
              </a:ext>
            </a:extLst>
          </p:cNvPr>
          <p:cNvGraphicFramePr>
            <a:graphicFrameLocks noGrp="1"/>
          </p:cNvGraphicFramePr>
          <p:nvPr>
            <p:extLst>
              <p:ext uri="{D42A27DB-BD31-4B8C-83A1-F6EECF244321}">
                <p14:modId xmlns:p14="http://schemas.microsoft.com/office/powerpoint/2010/main" val="2473374952"/>
              </p:ext>
            </p:extLst>
          </p:nvPr>
        </p:nvGraphicFramePr>
        <p:xfrm>
          <a:off x="6049226" y="2878776"/>
          <a:ext cx="5672874" cy="2823524"/>
        </p:xfrm>
        <a:graphic>
          <a:graphicData uri="http://schemas.openxmlformats.org/drawingml/2006/table">
            <a:tbl>
              <a:tblPr/>
              <a:tblGrid>
                <a:gridCol w="4009174">
                  <a:extLst>
                    <a:ext uri="{9D8B030D-6E8A-4147-A177-3AD203B41FA5}">
                      <a16:colId xmlns:a16="http://schemas.microsoft.com/office/drawing/2014/main" val="20000"/>
                    </a:ext>
                  </a:extLst>
                </a:gridCol>
                <a:gridCol w="1663700">
                  <a:extLst>
                    <a:ext uri="{9D8B030D-6E8A-4147-A177-3AD203B41FA5}">
                      <a16:colId xmlns:a16="http://schemas.microsoft.com/office/drawing/2014/main" val="20001"/>
                    </a:ext>
                  </a:extLst>
                </a:gridCol>
              </a:tblGrid>
              <a:tr h="550224">
                <a:tc gridSpan="2">
                  <a:txBody>
                    <a:bodyPr/>
                    <a:lstStyle/>
                    <a:p>
                      <a:pPr marL="0" marR="0" lvl="0" indent="0" algn="l"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200" b="1" i="0" u="none" strike="noStrike" cap="none" normalizeH="0" baseline="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rPr>
                        <a:t>Covered benefits paid by Accidental Injury plan</a:t>
                      </a:r>
                      <a:endParaRPr kumimoji="0" lang="en-US" sz="1200" b="0" i="0" u="none" strike="noStrike" cap="none" normalizeH="0" baseline="30000" dirty="0">
                        <a:ln>
                          <a:noFill/>
                        </a:ln>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117267" marT="72000" marB="72000" anchor="ctr" horzOverflow="overflow">
                    <a:lnL>
                      <a:noFill/>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457200" rtl="0" eaLnBrk="0" fontAlgn="base" latinLnBrk="0" hangingPunct="0">
                        <a:lnSpc>
                          <a:spcPct val="100000"/>
                        </a:lnSpc>
                        <a:spcBef>
                          <a:spcPct val="20000"/>
                        </a:spcBef>
                        <a:spcAft>
                          <a:spcPct val="0"/>
                        </a:spcAft>
                        <a:buClr>
                          <a:srgbClr val="E36F1E"/>
                        </a:buClr>
                        <a:buSzPct val="150000"/>
                        <a:buFont typeface="Wingdings" charset="0"/>
                        <a:buNone/>
                        <a:tabLst/>
                        <a:defRPr/>
                      </a:pPr>
                      <a:r>
                        <a:rPr kumimoji="0" lang="en-US" sz="1300" b="1" i="0" u="none" strike="noStrike" cap="none" normalizeH="0" baseline="0" dirty="0">
                          <a:ln>
                            <a:noFill/>
                          </a:ln>
                          <a:solidFill>
                            <a:srgbClr val="FF0000"/>
                          </a:solidFill>
                          <a:effectLst/>
                          <a:latin typeface="Verdana" panose="020B0604030504040204" pitchFamily="34" charset="0"/>
                          <a:ea typeface="Verdana" panose="020B0604030504040204" pitchFamily="34" charset="0"/>
                          <a:cs typeface="Verdana" panose="020B0604030504040204" pitchFamily="34" charset="0"/>
                        </a:rPr>
                        <a:t>[Plan Name]</a:t>
                      </a:r>
                    </a:p>
                  </a:txBody>
                  <a:tcPr marL="117267" marR="117267" marT="0" marB="0" anchor="ctr" horzOverflow="overflow">
                    <a:lnL w="12700" cap="flat" cmpd="sng" algn="ctr">
                      <a:noFill/>
                      <a:prstDash val="solid"/>
                      <a:round/>
                      <a:headEnd type="none" w="med" len="med"/>
                      <a:tailEnd type="none" w="med" len="med"/>
                    </a:lnL>
                    <a:lnR>
                      <a:noFill/>
                    </a:lnR>
                    <a:lnT w="6350" cap="flat" cmpd="sng" algn="ctr">
                      <a:solidFill>
                        <a:prstClr val="white">
                          <a:lumMod val="50000"/>
                        </a:prst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58813729"/>
                  </a:ext>
                </a:extLst>
              </a:tr>
              <a:tr h="360000">
                <a:tc>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Urgent care visit</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9525" marB="0" anchor="ctr">
                    <a:lnL>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r"/>
                      <a:r>
                        <a:rPr lang="en-US" sz="1200" dirty="0">
                          <a:solidFill>
                            <a:schemeClr val="tx2"/>
                          </a:solidFill>
                        </a:rPr>
                        <a:t>$100</a:t>
                      </a:r>
                    </a:p>
                  </a:txBody>
                  <a:tcPr marL="87155" marR="87155" marT="43577" marB="4357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02"/>
                  </a:ext>
                </a:extLst>
              </a:tr>
              <a:tr h="360000">
                <a:tc>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Diagnostic exam (X-ray)</a:t>
                      </a:r>
                      <a:endParaRPr lang="en-CA" sz="1200" b="0" i="0" u="none" strike="noStrike" dirty="0">
                        <a:solidFill>
                          <a:srgbClr val="FF0000"/>
                        </a:solidFill>
                        <a:effectLst/>
                        <a:latin typeface="Verdana" panose="020B0604030504040204" pitchFamily="34" charset="0"/>
                        <a:ea typeface="Verdana" panose="020B0604030504040204" pitchFamily="34" charset="0"/>
                        <a:cs typeface="Verdana" panose="020B0604030504040204" pitchFamily="34" charset="0"/>
                      </a:endParaRPr>
                    </a:p>
                  </a:txBody>
                  <a:tcPr marL="180000" marR="9525" marT="9525"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r"/>
                      <a:r>
                        <a:rPr lang="en-US" sz="1200" dirty="0">
                          <a:solidFill>
                            <a:schemeClr val="tx2"/>
                          </a:solidFill>
                        </a:rPr>
                        <a:t>$60</a:t>
                      </a:r>
                    </a:p>
                  </a:txBody>
                  <a:tcPr marL="87155" marR="87155" marT="43577" marB="4357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3072859135"/>
                  </a:ext>
                </a:extLst>
              </a:tr>
              <a:tr h="360000">
                <a:tc>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Broken leg (surgical)</a:t>
                      </a:r>
                    </a:p>
                  </a:txBody>
                  <a:tcPr marL="180000" marR="9525" marT="9525"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200" dirty="0">
                          <a:solidFill>
                            <a:schemeClr val="tx2"/>
                          </a:solidFill>
                        </a:rPr>
                        <a:t>$2,000</a:t>
                      </a:r>
                    </a:p>
                  </a:txBody>
                  <a:tcPr marL="87155" marR="87155" marT="43577" marB="4357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1004111166"/>
                  </a:ext>
                </a:extLst>
              </a:tr>
              <a:tr h="360000">
                <a:tc>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Wrist dislocation (non-surgical)</a:t>
                      </a:r>
                    </a:p>
                  </a:txBody>
                  <a:tcPr marL="180000" marR="9525" marT="9525"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a:noFill/>
                    </a:lnTlToBr>
                    <a:lnBlToTr>
                      <a:noFill/>
                    </a:lnBlToTr>
                    <a:noFill/>
                  </a:tcPr>
                </a:tc>
                <a:tc>
                  <a:txBody>
                    <a:bodyPr/>
                    <a:lstStyle/>
                    <a:p>
                      <a:pPr algn="r"/>
                      <a:r>
                        <a:rPr lang="en-US" sz="1200" dirty="0">
                          <a:solidFill>
                            <a:schemeClr val="tx2"/>
                          </a:solidFill>
                        </a:rPr>
                        <a:t>$800</a:t>
                      </a:r>
                    </a:p>
                  </a:txBody>
                  <a:tcPr marL="87155" marR="87155" marT="43577" marB="4357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3941659710"/>
                  </a:ext>
                </a:extLst>
              </a:tr>
              <a:tr h="360000">
                <a:tc>
                  <a:txBody>
                    <a:bodyPr/>
                    <a:lstStyle/>
                    <a:p>
                      <a:pPr algn="l" fontAlgn="b"/>
                      <a:r>
                        <a:rPr lang="en-CA" sz="1200" b="0" i="0" u="none" strike="noStrike"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Physical therapy visits</a:t>
                      </a:r>
                    </a:p>
                  </a:txBody>
                  <a:tcPr marL="180000" marR="9525" marT="9525"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r"/>
                      <a:r>
                        <a:rPr lang="en-US" sz="1200" dirty="0">
                          <a:solidFill>
                            <a:schemeClr val="tx2"/>
                          </a:solidFill>
                        </a:rPr>
                        <a:t>$135</a:t>
                      </a:r>
                    </a:p>
                  </a:txBody>
                  <a:tcPr marL="87155" marR="87155" marT="43577" marB="43577">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85000"/>
                        <a:alpha val="50000"/>
                      </a:schemeClr>
                    </a:solidFill>
                  </a:tcPr>
                </a:tc>
                <a:extLst>
                  <a:ext uri="{0D108BD9-81ED-4DB2-BD59-A6C34878D82A}">
                    <a16:rowId xmlns:a16="http://schemas.microsoft.com/office/drawing/2014/main" val="2450854934"/>
                  </a:ext>
                </a:extLst>
              </a:tr>
              <a:tr h="473300">
                <a:tc>
                  <a:txBody>
                    <a:bodyPr/>
                    <a:lstStyle/>
                    <a:p>
                      <a:pPr algn="l" fontAlgn="b"/>
                      <a:r>
                        <a:rPr lang="en-CA" sz="1200" b="1" i="0" u="none" strike="noStrike" dirty="0">
                          <a:solidFill>
                            <a:schemeClr val="bg1"/>
                          </a:solidFill>
                          <a:effectLst/>
                          <a:latin typeface="Verdana" panose="020B0604030504040204" pitchFamily="34" charset="0"/>
                          <a:ea typeface="Verdana" panose="020B0604030504040204" pitchFamily="34" charset="0"/>
                          <a:cs typeface="Verdana" panose="020B0604030504040204" pitchFamily="34" charset="0"/>
                        </a:rPr>
                        <a:t>Benefits paid directly to Chloe</a:t>
                      </a:r>
                    </a:p>
                  </a:txBody>
                  <a:tcPr marL="180000" marR="9525" marT="36000" marB="36000"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bg1"/>
                          </a:solidFill>
                          <a:effectLst/>
                          <a:latin typeface="+mn-lt"/>
                          <a:ea typeface="ＭＳ Ｐゴシック" charset="-128"/>
                          <a:cs typeface="Arial" charset="0"/>
                        </a:rPr>
                        <a:t>$3,095</a:t>
                      </a:r>
                    </a:p>
                  </a:txBody>
                  <a:tcPr marL="9525" marR="180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553942079"/>
                  </a:ext>
                </a:extLst>
              </a:tr>
            </a:tbl>
          </a:graphicData>
        </a:graphic>
      </p:graphicFrame>
      <p:sp>
        <p:nvSpPr>
          <p:cNvPr id="21" name="Content Placeholder 23">
            <a:extLst>
              <a:ext uri="{FF2B5EF4-FFF2-40B4-BE49-F238E27FC236}">
                <a16:creationId xmlns:a16="http://schemas.microsoft.com/office/drawing/2014/main" id="{A5840DA9-B5BE-6589-5727-42EC1881AB67}"/>
              </a:ext>
            </a:extLst>
          </p:cNvPr>
          <p:cNvSpPr txBox="1">
            <a:spLocks/>
          </p:cNvSpPr>
          <p:nvPr/>
        </p:nvSpPr>
        <p:spPr>
          <a:xfrm>
            <a:off x="1017143" y="2255923"/>
            <a:ext cx="2733675"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kumimoji="0" lang="en-US" sz="1400" b="0" i="0" u="none" strike="noStrike" kern="1200" cap="none" spc="0" normalizeH="0" baseline="0" noProof="0" dirty="0">
                <a:ln>
                  <a:noFill/>
                </a:ln>
                <a:solidFill>
                  <a:srgbClr val="110081"/>
                </a:solidFill>
                <a:effectLst/>
                <a:uLnTx/>
                <a:uFillTx/>
                <a:latin typeface="Verdana"/>
                <a:ea typeface="+mn-ea"/>
                <a:cs typeface="+mn-cs"/>
              </a:rPr>
              <a:t>Fell while playing soccer</a:t>
            </a:r>
          </a:p>
        </p:txBody>
      </p:sp>
      <p:sp>
        <p:nvSpPr>
          <p:cNvPr id="22" name="Content Placeholder 23">
            <a:extLst>
              <a:ext uri="{FF2B5EF4-FFF2-40B4-BE49-F238E27FC236}">
                <a16:creationId xmlns:a16="http://schemas.microsoft.com/office/drawing/2014/main" id="{A24FF06E-F486-8A02-2DB8-A0B48B20551F}"/>
              </a:ext>
            </a:extLst>
          </p:cNvPr>
          <p:cNvSpPr txBox="1">
            <a:spLocks/>
          </p:cNvSpPr>
          <p:nvPr/>
        </p:nvSpPr>
        <p:spPr>
          <a:xfrm>
            <a:off x="3750818" y="2255923"/>
            <a:ext cx="4632312" cy="365909"/>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180000" marR="0" lvl="0" indent="-180000" algn="l" defTabSz="914400" rtl="0" eaLnBrk="1" fontAlgn="auto" latinLnBrk="0" hangingPunct="1">
              <a:lnSpc>
                <a:spcPct val="100000"/>
              </a:lnSpc>
              <a:spcBef>
                <a:spcPts val="0"/>
              </a:spcBef>
              <a:spcAft>
                <a:spcPts val="600"/>
              </a:spcAft>
              <a:buClrTx/>
              <a:buSzTx/>
              <a:buFont typeface="Verdana" panose="020B0604030504040204" pitchFamily="34" charset="0"/>
              <a:buChar char="•"/>
              <a:tabLst/>
              <a:defRPr/>
            </a:pPr>
            <a:r>
              <a:rPr kumimoji="0" lang="en-US" sz="1400" b="0" i="0" u="none" strike="noStrike" kern="1200" cap="none" spc="0" normalizeH="0" baseline="0" noProof="0" dirty="0">
                <a:ln>
                  <a:noFill/>
                </a:ln>
                <a:solidFill>
                  <a:srgbClr val="110081"/>
                </a:solidFill>
                <a:effectLst/>
                <a:uLnTx/>
                <a:uFillTx/>
                <a:latin typeface="Verdana"/>
                <a:ea typeface="+mn-ea"/>
                <a:cs typeface="+mn-cs"/>
              </a:rPr>
              <a:t>Suffered broken leg and dislocated wrist</a:t>
            </a:r>
            <a:r>
              <a:rPr kumimoji="0" lang="en-US" b="0" i="0" u="none" strike="noStrike" kern="1200" cap="none" spc="0" normalizeH="0" baseline="30000" noProof="0" dirty="0">
                <a:ln>
                  <a:noFill/>
                </a:ln>
                <a:solidFill>
                  <a:srgbClr val="110081"/>
                </a:solidFill>
                <a:effectLst/>
                <a:uLnTx/>
                <a:uFillTx/>
                <a:latin typeface="Verdana"/>
                <a:ea typeface="+mn-ea"/>
                <a:cs typeface="+mn-cs"/>
              </a:rPr>
              <a:t>2</a:t>
            </a:r>
            <a:endParaRPr kumimoji="0" lang="en-US" sz="1400" b="0" i="0" u="none" strike="noStrike" kern="1200" cap="none" spc="0" normalizeH="0" baseline="30000" noProof="0" dirty="0">
              <a:ln>
                <a:noFill/>
              </a:ln>
              <a:solidFill>
                <a:srgbClr val="110081"/>
              </a:solidFill>
              <a:effectLst/>
              <a:uLnTx/>
              <a:uFillTx/>
              <a:latin typeface="Verdana"/>
              <a:ea typeface="+mn-ea"/>
              <a:cs typeface="+mn-cs"/>
            </a:endParaRPr>
          </a:p>
        </p:txBody>
      </p:sp>
      <p:sp>
        <p:nvSpPr>
          <p:cNvPr id="6" name="Content Placeholder 23">
            <a:extLst>
              <a:ext uri="{FF2B5EF4-FFF2-40B4-BE49-F238E27FC236}">
                <a16:creationId xmlns:a16="http://schemas.microsoft.com/office/drawing/2014/main" id="{2DB54C82-EF31-232B-37AE-C67363E7AD05}"/>
              </a:ext>
            </a:extLst>
          </p:cNvPr>
          <p:cNvSpPr txBox="1">
            <a:spLocks/>
          </p:cNvSpPr>
          <p:nvPr/>
        </p:nvSpPr>
        <p:spPr>
          <a:xfrm>
            <a:off x="6049226" y="5702645"/>
            <a:ext cx="4856163" cy="559858"/>
          </a:xfrm>
          <a:prstGeom prst="rect">
            <a:avLst/>
          </a:prstGeom>
        </p:spPr>
        <p:txBody>
          <a:bodyPr lIns="0"/>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marR="0" lvl="0" indent="0" algn="l" defTabSz="914400" rtl="0" eaLnBrk="1" fontAlgn="auto" latinLnBrk="0" hangingPunct="1">
              <a:lnSpc>
                <a:spcPct val="100000"/>
              </a:lnSpc>
              <a:spcBef>
                <a:spcPts val="0"/>
              </a:spcBef>
              <a:spcAft>
                <a:spcPts val="600"/>
              </a:spcAft>
              <a:buClrTx/>
              <a:buSzTx/>
              <a:buFont typeface="Verdana" panose="020B0604030504040204" pitchFamily="34" charset="0"/>
              <a:buNone/>
              <a:tabLst/>
              <a:defRPr/>
            </a:pPr>
            <a:endParaRPr kumimoji="0" lang="en-US" sz="1200" b="0" i="0" u="none" strike="noStrike" kern="1200" cap="none" spc="0" normalizeH="0" baseline="0" noProof="0" dirty="0">
              <a:ln>
                <a:noFill/>
              </a:ln>
              <a:solidFill>
                <a:srgbClr val="FF0000"/>
              </a:solidFill>
              <a:effectLst/>
              <a:uLnTx/>
              <a:uFillTx/>
              <a:latin typeface="Verdana"/>
              <a:ea typeface="+mn-ea"/>
              <a:cs typeface="+mn-cs"/>
            </a:endParaRPr>
          </a:p>
        </p:txBody>
      </p:sp>
    </p:spTree>
    <p:extLst>
      <p:ext uri="{BB962C8B-B14F-4D97-AF65-F5344CB8AC3E}">
        <p14:creationId xmlns:p14="http://schemas.microsoft.com/office/powerpoint/2010/main" val="401518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a:extLst>
              <a:ext uri="{FF2B5EF4-FFF2-40B4-BE49-F238E27FC236}">
                <a16:creationId xmlns:a16="http://schemas.microsoft.com/office/drawing/2014/main" id="{E6C4F4E8-97ED-A9E7-03E7-8CE38DA1CEF6}"/>
              </a:ext>
            </a:extLst>
          </p:cNvPr>
          <p:cNvSpPr/>
          <p:nvPr/>
        </p:nvSpPr>
        <p:spPr>
          <a:xfrm>
            <a:off x="9020998" y="854765"/>
            <a:ext cx="2703444" cy="5724939"/>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7" name="Title 6">
            <a:extLst>
              <a:ext uri="{FF2B5EF4-FFF2-40B4-BE49-F238E27FC236}">
                <a16:creationId xmlns:a16="http://schemas.microsoft.com/office/drawing/2014/main" id="{3F31BE58-8CDB-6EA0-432C-3D72BD3B7BCA}"/>
              </a:ext>
            </a:extLst>
          </p:cNvPr>
          <p:cNvSpPr>
            <a:spLocks noGrp="1"/>
          </p:cNvSpPr>
          <p:nvPr>
            <p:ph type="title"/>
          </p:nvPr>
        </p:nvSpPr>
        <p:spPr>
          <a:xfrm>
            <a:off x="359999" y="360000"/>
            <a:ext cx="9142589" cy="1188000"/>
          </a:xfrm>
        </p:spPr>
        <p:txBody>
          <a:bodyPr/>
          <a:lstStyle/>
          <a:p>
            <a:r>
              <a:rPr lang="en-US" dirty="0"/>
              <a:t>Are you prepared for the cost and everyday reality of health care?</a:t>
            </a:r>
          </a:p>
        </p:txBody>
      </p:sp>
      <p:sp>
        <p:nvSpPr>
          <p:cNvPr id="5" name="Slide Number Placeholder 8">
            <a:extLst>
              <a:ext uri="{FF2B5EF4-FFF2-40B4-BE49-F238E27FC236}">
                <a16:creationId xmlns:a16="http://schemas.microsoft.com/office/drawing/2014/main" id="{3F5B080B-56D2-096D-0EF5-816333246933}"/>
              </a:ext>
            </a:extLst>
          </p:cNvPr>
          <p:cNvSpPr txBox="1">
            <a:spLocks/>
          </p:cNvSpPr>
          <p:nvPr/>
        </p:nvSpPr>
        <p:spPr>
          <a:xfrm>
            <a:off x="11473199" y="6397512"/>
            <a:ext cx="359212" cy="180000"/>
          </a:xfrm>
          <a:prstGeom prst="rect">
            <a:avLst/>
          </a:prstGeom>
        </p:spPr>
        <p:txBody>
          <a:bodyPr vert="horz" lIns="0" tIns="0" rIns="0" bIns="0" rtlCol="0" anchor="b" anchorCtr="0"/>
          <a:lstStyle>
            <a:defPPr>
              <a:defRPr lang="en-US"/>
            </a:defPPr>
            <a:lvl1pPr marL="0" algn="r" defTabSz="914400" rtl="0" eaLnBrk="1" latinLnBrk="0" hangingPunct="1">
              <a:defRPr sz="800" b="1" kern="1200" spc="0" baseline="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23AA811B-2EBD-4900-905E-5BE206449611}" type="slidenum">
              <a:rPr kumimoji="0" lang="en-US" sz="800" b="1" i="0" u="none" strike="noStrike" kern="1200" cap="none" spc="0" normalizeH="0" baseline="0" noProof="0" smtClean="0">
                <a:ln>
                  <a:noFill/>
                </a:ln>
                <a:solidFill>
                  <a:srgbClr val="0033FF"/>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800" b="1" i="0" u="none" strike="noStrike" kern="1200" cap="none" spc="0" normalizeH="0" baseline="0" noProof="0" dirty="0">
              <a:ln>
                <a:noFill/>
              </a:ln>
              <a:solidFill>
                <a:srgbClr val="0033FF"/>
              </a:solidFill>
              <a:effectLst/>
              <a:uLnTx/>
              <a:uFillTx/>
              <a:latin typeface="Verdana"/>
              <a:ea typeface="+mn-ea"/>
              <a:cs typeface="+mn-cs"/>
            </a:endParaRPr>
          </a:p>
        </p:txBody>
      </p:sp>
      <p:sp>
        <p:nvSpPr>
          <p:cNvPr id="11" name="TextBox 10">
            <a:extLst>
              <a:ext uri="{FF2B5EF4-FFF2-40B4-BE49-F238E27FC236}">
                <a16:creationId xmlns:a16="http://schemas.microsoft.com/office/drawing/2014/main" id="{72A34D30-981D-1CF7-9CA2-F0B399E2F22C}"/>
              </a:ext>
            </a:extLst>
          </p:cNvPr>
          <p:cNvSpPr txBox="1"/>
          <p:nvPr/>
        </p:nvSpPr>
        <p:spPr>
          <a:xfrm>
            <a:off x="9365451" y="4885561"/>
            <a:ext cx="2203801" cy="1477328"/>
          </a:xfrm>
          <a:prstGeom prst="rect">
            <a:avLst/>
          </a:prstGeom>
          <a:noFill/>
        </p:spPr>
        <p:txBody>
          <a:bodyPr wrap="square"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0033FF"/>
                </a:solidFill>
                <a:latin typeface="Verdana" panose="020B0604030504040204" pitchFamily="34" charset="0"/>
                <a:ea typeface="Verdana" panose="020B0604030504040204" pitchFamily="34" charset="0"/>
                <a:cs typeface="Verdana" panose="020B0604030504040204" pitchFamily="34" charset="0"/>
              </a:rPr>
              <a:t>More than 66%</a:t>
            </a:r>
            <a:endParaRPr kumimoji="0" lang="en-US" sz="2400" b="1" i="0" u="none" strike="noStrike" kern="1200" cap="none" spc="0" normalizeH="0" baseline="0" noProof="0" dirty="0">
              <a:ln>
                <a:noFill/>
              </a:ln>
              <a:solidFill>
                <a:srgbClr val="0033FF"/>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of U.S. bankruptcies were caused by medical issues.</a:t>
            </a:r>
            <a:r>
              <a:rPr kumimoji="0" lang="en-US" sz="1400" b="0" i="0" u="none" strike="noStrike" kern="1200" cap="none" spc="0" normalizeH="0" baseline="30000" noProof="0" dirty="0">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7</a:t>
            </a:r>
          </a:p>
        </p:txBody>
      </p:sp>
      <p:sp>
        <p:nvSpPr>
          <p:cNvPr id="24" name="TextBox 23">
            <a:extLst>
              <a:ext uri="{FF2B5EF4-FFF2-40B4-BE49-F238E27FC236}">
                <a16:creationId xmlns:a16="http://schemas.microsoft.com/office/drawing/2014/main" id="{1C6A5BED-CD0C-1684-BBCF-B3F5BC42E8CC}"/>
              </a:ext>
            </a:extLst>
          </p:cNvPr>
          <p:cNvSpPr txBox="1"/>
          <p:nvPr/>
        </p:nvSpPr>
        <p:spPr>
          <a:xfrm>
            <a:off x="360000" y="1275599"/>
            <a:ext cx="7992817" cy="784830"/>
          </a:xfrm>
          <a:prstGeom prst="rect">
            <a:avLst/>
          </a:prstGeom>
          <a:noFill/>
        </p:spPr>
        <p:txBody>
          <a:bodyPr wrap="square" lIns="0" tIns="182880" rIns="0">
            <a:spAutoFit/>
          </a:bodyPr>
          <a:lstStyle/>
          <a:p>
            <a:pPr marL="0" marR="0" lvl="0" indent="0" algn="l" defTabSz="606786"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Cigna </a:t>
            </a:r>
            <a:r>
              <a:rPr kumimoji="0" lang="en-US" sz="1800" b="0" i="0" u="none" strike="noStrike" kern="1200" cap="none" spc="0" normalizeH="0" baseline="0" noProof="0" dirty="0" err="1">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Healthcare</a:t>
            </a:r>
            <a:r>
              <a:rPr kumimoji="0" lang="en-US" sz="1800" b="0" i="0" u="none" strike="noStrike" kern="1200" cap="none" spc="0" normalizeH="0" baseline="30000" noProof="0" dirty="0" err="1">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SM</a:t>
            </a:r>
            <a:r>
              <a:rPr kumimoji="0" lang="en-US" sz="1800" b="0" i="0" u="none" strike="noStrike" kern="1200" cap="none" spc="0" normalizeH="0" baseline="0" noProof="0" dirty="0">
                <a:ln>
                  <a:noFill/>
                </a:ln>
                <a:solidFill>
                  <a:srgbClr val="110081"/>
                </a:solidFill>
                <a:effectLst/>
                <a:uLnTx/>
                <a:uFillTx/>
                <a:latin typeface="Verdana" panose="020B0604030504040204" pitchFamily="34" charset="0"/>
                <a:ea typeface="Verdana" panose="020B0604030504040204" pitchFamily="34" charset="0"/>
                <a:cs typeface="Verdana" panose="020B0604030504040204" pitchFamily="34" charset="0"/>
              </a:rPr>
              <a:t> Supplemental Health insurance products align to medical issues and resulting costs in the U.S.:</a:t>
            </a:r>
          </a:p>
        </p:txBody>
      </p:sp>
      <p:grpSp>
        <p:nvGrpSpPr>
          <p:cNvPr id="27" name="Group 26">
            <a:extLst>
              <a:ext uri="{FF2B5EF4-FFF2-40B4-BE49-F238E27FC236}">
                <a16:creationId xmlns:a16="http://schemas.microsoft.com/office/drawing/2014/main" id="{B2513D83-73BE-8136-2B4D-A8A7442F99BE}"/>
              </a:ext>
            </a:extLst>
          </p:cNvPr>
          <p:cNvGrpSpPr/>
          <p:nvPr/>
        </p:nvGrpSpPr>
        <p:grpSpPr>
          <a:xfrm>
            <a:off x="3367089" y="2405806"/>
            <a:ext cx="2410978" cy="2305652"/>
            <a:chOff x="3367089" y="2234350"/>
            <a:chExt cx="2410978" cy="2305652"/>
          </a:xfrm>
        </p:grpSpPr>
        <p:sp>
          <p:nvSpPr>
            <p:cNvPr id="15" name="TextBox 14">
              <a:extLst>
                <a:ext uri="{FF2B5EF4-FFF2-40B4-BE49-F238E27FC236}">
                  <a16:creationId xmlns:a16="http://schemas.microsoft.com/office/drawing/2014/main" id="{F1FCDDEA-D9EA-F18B-0C51-3AF29534B9E2}"/>
                </a:ext>
              </a:extLst>
            </p:cNvPr>
            <p:cNvSpPr txBox="1"/>
            <p:nvPr/>
          </p:nvSpPr>
          <p:spPr>
            <a:xfrm>
              <a:off x="3367089" y="3201174"/>
              <a:ext cx="2249008" cy="1338828"/>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400" b="0" i="0" u="none" strike="noStrike" kern="1200" cap="none" spc="0" normalizeH="0" baseline="0" noProof="0" dirty="0">
                  <a:ln>
                    <a:noFill/>
                  </a:ln>
                  <a:solidFill>
                    <a:srgbClr val="110081"/>
                  </a:solidFill>
                  <a:effectLst/>
                  <a:uLnTx/>
                  <a:uFillTx/>
                  <a:latin typeface="Verdana"/>
                  <a:ea typeface="+mn-ea"/>
                  <a:cs typeface="+mn-cs"/>
                </a:rPr>
                <a:t>In the U.S., someone has a </a:t>
              </a:r>
              <a:r>
                <a:rPr kumimoji="0" lang="en-US" sz="1400" b="1" i="0" u="none" strike="noStrike" kern="1200" cap="none" spc="0" normalizeH="0" baseline="0" noProof="0" dirty="0">
                  <a:ln>
                    <a:noFill/>
                  </a:ln>
                  <a:solidFill>
                    <a:srgbClr val="110081"/>
                  </a:solidFill>
                  <a:effectLst/>
                  <a:uLnTx/>
                  <a:uFillTx/>
                  <a:latin typeface="Verdana"/>
                  <a:ea typeface="+mn-ea"/>
                  <a:cs typeface="+mn-cs"/>
                </a:rPr>
                <a:t>heart attack every 40 seconds</a:t>
              </a:r>
              <a:r>
                <a:rPr kumimoji="0" lang="en-US" sz="1400" b="0" i="0" u="none" strike="noStrike" kern="1200" cap="none" spc="0" normalizeH="0" baseline="0" noProof="0" dirty="0">
                  <a:ln>
                    <a:noFill/>
                  </a:ln>
                  <a:solidFill>
                    <a:srgbClr val="110081"/>
                  </a:solidFill>
                  <a:effectLst/>
                  <a:uLnTx/>
                  <a:uFillTx/>
                  <a:latin typeface="Verdana"/>
                  <a:ea typeface="+mn-ea"/>
                  <a:cs typeface="+mn-cs"/>
                </a:rPr>
                <a:t>.</a:t>
              </a:r>
              <a:r>
                <a:rPr lang="en-US" sz="1400" baseline="30000" dirty="0">
                  <a:solidFill>
                    <a:srgbClr val="110081"/>
                  </a:solidFill>
                  <a:latin typeface="Verdana"/>
                </a:rPr>
                <a:t>2</a:t>
              </a:r>
              <a:r>
                <a:rPr kumimoji="0" lang="en-US" sz="1400" b="0" i="0" u="none" strike="noStrike" kern="1200" cap="none" spc="0" normalizeH="0" baseline="0" noProof="0" dirty="0">
                  <a:ln>
                    <a:noFill/>
                  </a:ln>
                  <a:solidFill>
                    <a:srgbClr val="110081"/>
                  </a:solidFill>
                  <a:effectLst/>
                  <a:uLnTx/>
                  <a:uFillTx/>
                  <a:latin typeface="Verdana"/>
                  <a:ea typeface="+mn-ea"/>
                  <a:cs typeface="+mn-cs"/>
                </a:rPr>
                <a:t> Over </a:t>
              </a:r>
              <a:r>
                <a:rPr kumimoji="0" lang="en-US" sz="1400" b="1" i="0" u="none" strike="noStrike" kern="1200" cap="none" spc="0" normalizeH="0" baseline="0" noProof="0" dirty="0">
                  <a:ln>
                    <a:noFill/>
                  </a:ln>
                  <a:solidFill>
                    <a:srgbClr val="110081"/>
                  </a:solidFill>
                  <a:effectLst/>
                  <a:uLnTx/>
                  <a:uFillTx/>
                  <a:latin typeface="Verdana"/>
                  <a:ea typeface="+mn-ea"/>
                  <a:cs typeface="+mn-cs"/>
                </a:rPr>
                <a:t>1.9 million new cancer cases </a:t>
              </a:r>
              <a:r>
                <a:rPr kumimoji="0" lang="en-US" sz="1400" b="0" i="0" u="none" strike="noStrike" kern="1200" cap="none" spc="0" normalizeH="0" baseline="0" noProof="0" dirty="0">
                  <a:ln>
                    <a:noFill/>
                  </a:ln>
                  <a:solidFill>
                    <a:srgbClr val="110081"/>
                  </a:solidFill>
                  <a:effectLst/>
                  <a:uLnTx/>
                  <a:uFillTx/>
                  <a:latin typeface="Verdana"/>
                  <a:ea typeface="+mn-ea"/>
                  <a:cs typeface="+mn-cs"/>
                </a:rPr>
                <a:t>are expected in 2023.</a:t>
              </a:r>
              <a:r>
                <a:rPr kumimoji="0" lang="en-US" sz="1400" b="0" i="0" u="none" strike="noStrike" kern="1200" cap="none" spc="0" normalizeH="0" baseline="30000" noProof="0" dirty="0">
                  <a:ln>
                    <a:noFill/>
                  </a:ln>
                  <a:solidFill>
                    <a:srgbClr val="110081"/>
                  </a:solidFill>
                  <a:effectLst/>
                  <a:uLnTx/>
                  <a:uFillTx/>
                  <a:latin typeface="Verdana"/>
                  <a:ea typeface="+mn-ea"/>
                  <a:cs typeface="+mn-cs"/>
                </a:rPr>
                <a:t>3</a:t>
              </a:r>
              <a:endParaRPr kumimoji="0" lang="en-US" sz="1400" b="0" i="0" u="none" strike="noStrike" kern="1200" cap="none" spc="0" normalizeH="0" baseline="30000" noProof="0" dirty="0">
                <a:ln>
                  <a:noFill/>
                </a:ln>
                <a:solidFill>
                  <a:srgbClr val="110081"/>
                </a:solidFill>
                <a:effectLst/>
                <a:uLnTx/>
                <a:uFillTx/>
                <a:latin typeface="Verdana"/>
                <a:ea typeface="+mn-ea"/>
                <a:cs typeface="Arial Black" panose="020B0604020202020204" pitchFamily="34" charset="0"/>
              </a:endParaRPr>
            </a:p>
          </p:txBody>
        </p:sp>
        <p:sp>
          <p:nvSpPr>
            <p:cNvPr id="18" name="TextBox 17">
              <a:extLst>
                <a:ext uri="{FF2B5EF4-FFF2-40B4-BE49-F238E27FC236}">
                  <a16:creationId xmlns:a16="http://schemas.microsoft.com/office/drawing/2014/main" id="{6CDA7599-8603-CB60-2ACE-20EA0F243B7C}"/>
                </a:ext>
              </a:extLst>
            </p:cNvPr>
            <p:cNvSpPr txBox="1"/>
            <p:nvPr/>
          </p:nvSpPr>
          <p:spPr>
            <a:xfrm>
              <a:off x="4288209" y="2234350"/>
              <a:ext cx="1489858" cy="784830"/>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600" b="1" i="0" u="none" strike="noStrike" kern="1200" cap="none" spc="0" normalizeH="0" baseline="0" noProof="0" dirty="0">
                  <a:ln>
                    <a:noFill/>
                  </a:ln>
                  <a:solidFill>
                    <a:srgbClr val="0033FF"/>
                  </a:solidFill>
                  <a:effectLst/>
                  <a:uLnTx/>
                  <a:uFillTx/>
                  <a:latin typeface="Verdana"/>
                  <a:ea typeface="+mn-ea"/>
                  <a:cs typeface="+mn-cs"/>
                </a:rPr>
                <a:t>Critical Illness insurance</a:t>
              </a:r>
              <a:endParaRPr kumimoji="0" lang="en-US" sz="1600" b="1" i="0" u="none" strike="noStrike" kern="1200" cap="none" spc="0" normalizeH="0" baseline="30000" noProof="0" dirty="0">
                <a:ln>
                  <a:noFill/>
                </a:ln>
                <a:solidFill>
                  <a:srgbClr val="0033FF"/>
                </a:solidFill>
                <a:effectLst/>
                <a:uLnTx/>
                <a:uFillTx/>
                <a:latin typeface="Verdana"/>
                <a:ea typeface="+mn-ea"/>
                <a:cs typeface="+mn-cs"/>
              </a:endParaRPr>
            </a:p>
          </p:txBody>
        </p:sp>
        <p:pic>
          <p:nvPicPr>
            <p:cNvPr id="76" name="Graphic 75">
              <a:extLst>
                <a:ext uri="{FF2B5EF4-FFF2-40B4-BE49-F238E27FC236}">
                  <a16:creationId xmlns:a16="http://schemas.microsoft.com/office/drawing/2014/main" id="{F9448DBD-400A-299E-6F3B-1793EBA1EA5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367089" y="2245765"/>
              <a:ext cx="762000" cy="762000"/>
            </a:xfrm>
            <a:prstGeom prst="rect">
              <a:avLst/>
            </a:prstGeom>
          </p:spPr>
        </p:pic>
      </p:grpSp>
      <p:grpSp>
        <p:nvGrpSpPr>
          <p:cNvPr id="28" name="Group 27">
            <a:extLst>
              <a:ext uri="{FF2B5EF4-FFF2-40B4-BE49-F238E27FC236}">
                <a16:creationId xmlns:a16="http://schemas.microsoft.com/office/drawing/2014/main" id="{1191F894-B3ED-A6A0-82F8-31A0116DECD3}"/>
              </a:ext>
            </a:extLst>
          </p:cNvPr>
          <p:cNvGrpSpPr/>
          <p:nvPr/>
        </p:nvGrpSpPr>
        <p:grpSpPr>
          <a:xfrm>
            <a:off x="6287605" y="2405806"/>
            <a:ext cx="2246796" cy="1659321"/>
            <a:chOff x="6287605" y="2234350"/>
            <a:chExt cx="2246796" cy="1659321"/>
          </a:xfrm>
        </p:grpSpPr>
        <p:sp>
          <p:nvSpPr>
            <p:cNvPr id="17" name="TextBox 16">
              <a:extLst>
                <a:ext uri="{FF2B5EF4-FFF2-40B4-BE49-F238E27FC236}">
                  <a16:creationId xmlns:a16="http://schemas.microsoft.com/office/drawing/2014/main" id="{CA0A7E11-4F2A-F18F-F68F-8B52DBE142B2}"/>
                </a:ext>
              </a:extLst>
            </p:cNvPr>
            <p:cNvSpPr txBox="1"/>
            <p:nvPr/>
          </p:nvSpPr>
          <p:spPr>
            <a:xfrm>
              <a:off x="6287605" y="3201174"/>
              <a:ext cx="2246796" cy="692497"/>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400" b="0" i="0" u="none" strike="noStrike" kern="1200" cap="none" spc="0" normalizeH="0" baseline="0" noProof="0" dirty="0">
                  <a:ln>
                    <a:noFill/>
                  </a:ln>
                  <a:solidFill>
                    <a:srgbClr val="110081"/>
                  </a:solidFill>
                  <a:effectLst/>
                  <a:uLnTx/>
                  <a:uFillTx/>
                  <a:latin typeface="Verdana"/>
                  <a:ea typeface="+mn-ea"/>
                  <a:cs typeface="Arial" panose="020B0604020202020204" pitchFamily="34" charset="0"/>
                </a:rPr>
                <a:t>In</a:t>
              </a:r>
              <a:r>
                <a:rPr kumimoji="0" lang="en-US" sz="1400" b="0" i="0" u="none" kern="1200" cap="none" spc="0" normalizeH="0" baseline="0" noProof="0" dirty="0">
                  <a:ln>
                    <a:noFill/>
                  </a:ln>
                  <a:solidFill>
                    <a:srgbClr val="110081"/>
                  </a:solidFill>
                  <a:effectLst/>
                  <a:uLnTx/>
                  <a:uFillTx/>
                  <a:latin typeface="Verdana"/>
                  <a:ea typeface="+mn-ea"/>
                  <a:cs typeface="Arial" panose="020B0604020202020204" pitchFamily="34" charset="0"/>
                </a:rPr>
                <a:t> 2022</a:t>
              </a:r>
              <a:r>
                <a:rPr kumimoji="0" lang="en-US" sz="1400" b="0" i="0" u="none" strike="noStrike" kern="1200" cap="none" spc="0" normalizeH="0" baseline="0" noProof="0" dirty="0">
                  <a:ln>
                    <a:noFill/>
                  </a:ln>
                  <a:solidFill>
                    <a:srgbClr val="110081"/>
                  </a:solidFill>
                  <a:effectLst/>
                  <a:uLnTx/>
                  <a:uFillTx/>
                  <a:latin typeface="Verdana"/>
                  <a:ea typeface="+mn-ea"/>
                  <a:cs typeface="Arial" panose="020B0604020202020204" pitchFamily="34" charset="0"/>
                </a:rPr>
                <a:t>, there were </a:t>
              </a:r>
              <a:r>
                <a:rPr kumimoji="0" lang="en-US" sz="1400" b="1" i="0" u="none" kern="1200" cap="none" spc="0" normalizeH="0" baseline="0" noProof="0" dirty="0">
                  <a:ln>
                    <a:noFill/>
                  </a:ln>
                  <a:solidFill>
                    <a:srgbClr val="110081"/>
                  </a:solidFill>
                  <a:effectLst/>
                  <a:uLnTx/>
                  <a:uFillTx/>
                  <a:latin typeface="Verdana"/>
                  <a:ea typeface="+mn-ea"/>
                  <a:cs typeface="Arial" panose="020B0604020202020204" pitchFamily="34" charset="0"/>
                </a:rPr>
                <a:t>33+ </a:t>
              </a:r>
              <a:r>
                <a:rPr kumimoji="0" lang="en-US" sz="1400" b="1" i="0" u="none" strike="noStrike" kern="1200" cap="none" spc="0" normalizeH="0" baseline="0" noProof="0" dirty="0">
                  <a:ln>
                    <a:noFill/>
                  </a:ln>
                  <a:solidFill>
                    <a:srgbClr val="110081"/>
                  </a:solidFill>
                  <a:effectLst/>
                  <a:uLnTx/>
                  <a:uFillTx/>
                  <a:latin typeface="Verdana"/>
                  <a:ea typeface="+mn-ea"/>
                  <a:cs typeface="Arial" panose="020B0604020202020204" pitchFamily="34" charset="0"/>
                </a:rPr>
                <a:t>million </a:t>
              </a:r>
              <a:r>
                <a:rPr kumimoji="0" lang="en-US" sz="1400" b="0" i="0" u="none" strike="noStrike" kern="1200" cap="none" spc="0" normalizeH="0" baseline="0" noProof="0" dirty="0">
                  <a:ln>
                    <a:noFill/>
                  </a:ln>
                  <a:solidFill>
                    <a:srgbClr val="110081"/>
                  </a:solidFill>
                  <a:effectLst/>
                  <a:uLnTx/>
                  <a:uFillTx/>
                  <a:latin typeface="Verdana"/>
                  <a:ea typeface="+mn-ea"/>
                  <a:cs typeface="Arial" panose="020B0604020202020204" pitchFamily="34" charset="0"/>
                </a:rPr>
                <a:t>hospital admissions.</a:t>
              </a:r>
              <a:r>
                <a:rPr kumimoji="0" lang="en-US" sz="1400" b="0" i="0" u="none" strike="noStrike" kern="1200" cap="none" spc="0" normalizeH="0" baseline="30000" noProof="0" dirty="0">
                  <a:ln>
                    <a:noFill/>
                  </a:ln>
                  <a:solidFill>
                    <a:srgbClr val="110081"/>
                  </a:solidFill>
                  <a:effectLst/>
                  <a:uLnTx/>
                  <a:uFillTx/>
                  <a:latin typeface="Verdana"/>
                  <a:ea typeface="+mn-ea"/>
                  <a:cs typeface="Arial" panose="020B0604020202020204" pitchFamily="34" charset="0"/>
                </a:rPr>
                <a:t>4</a:t>
              </a:r>
              <a:endParaRPr kumimoji="0" lang="en-US" sz="1400" b="1" i="0" u="none" strike="noStrike" kern="1200" cap="none" spc="0" normalizeH="0" baseline="0" noProof="0" dirty="0">
                <a:ln>
                  <a:noFill/>
                </a:ln>
                <a:solidFill>
                  <a:srgbClr val="110081"/>
                </a:solidFill>
                <a:effectLst/>
                <a:uLnTx/>
                <a:uFillTx/>
                <a:latin typeface="Verdana"/>
                <a:ea typeface="+mn-ea"/>
                <a:cs typeface="Arial" panose="020B0604020202020204" pitchFamily="34" charset="0"/>
              </a:endParaRPr>
            </a:p>
          </p:txBody>
        </p:sp>
        <p:sp>
          <p:nvSpPr>
            <p:cNvPr id="19" name="TextBox 18">
              <a:extLst>
                <a:ext uri="{FF2B5EF4-FFF2-40B4-BE49-F238E27FC236}">
                  <a16:creationId xmlns:a16="http://schemas.microsoft.com/office/drawing/2014/main" id="{F2C9B600-499A-F306-BF37-E0381762EB83}"/>
                </a:ext>
              </a:extLst>
            </p:cNvPr>
            <p:cNvSpPr txBox="1"/>
            <p:nvPr/>
          </p:nvSpPr>
          <p:spPr>
            <a:xfrm>
              <a:off x="7201871" y="2234350"/>
              <a:ext cx="1276430" cy="784830"/>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600" b="1" i="0" u="none" strike="noStrike" kern="1200" cap="none" spc="0" normalizeH="0" baseline="0" noProof="0" dirty="0">
                  <a:ln>
                    <a:noFill/>
                  </a:ln>
                  <a:solidFill>
                    <a:srgbClr val="0033FF"/>
                  </a:solidFill>
                  <a:effectLst/>
                  <a:uLnTx/>
                  <a:uFillTx/>
                  <a:latin typeface="Verdana"/>
                  <a:ea typeface="+mn-ea"/>
                  <a:cs typeface="+mn-cs"/>
                </a:rPr>
                <a:t>Hospital Care insurance</a:t>
              </a:r>
              <a:endParaRPr kumimoji="0" lang="en-US" sz="1600" b="1" i="0" u="none" strike="noStrike" kern="1200" cap="none" spc="0" normalizeH="0" baseline="30000" noProof="0" dirty="0">
                <a:ln>
                  <a:noFill/>
                </a:ln>
                <a:solidFill>
                  <a:srgbClr val="0033FF"/>
                </a:solidFill>
                <a:effectLst/>
                <a:uLnTx/>
                <a:uFillTx/>
                <a:latin typeface="Verdana"/>
                <a:ea typeface="+mn-ea"/>
                <a:cs typeface="+mn-cs"/>
              </a:endParaRPr>
            </a:p>
          </p:txBody>
        </p:sp>
        <p:pic>
          <p:nvPicPr>
            <p:cNvPr id="78" name="Graphic 77">
              <a:extLst>
                <a:ext uri="{FF2B5EF4-FFF2-40B4-BE49-F238E27FC236}">
                  <a16:creationId xmlns:a16="http://schemas.microsoft.com/office/drawing/2014/main" id="{992A8C64-9685-6CBE-1FF5-0F82FC646B46}"/>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287605" y="2245765"/>
              <a:ext cx="762000" cy="762000"/>
            </a:xfrm>
            <a:prstGeom prst="rect">
              <a:avLst/>
            </a:prstGeom>
          </p:spPr>
        </p:pic>
      </p:grpSp>
      <p:grpSp>
        <p:nvGrpSpPr>
          <p:cNvPr id="29" name="Group 28">
            <a:extLst>
              <a:ext uri="{FF2B5EF4-FFF2-40B4-BE49-F238E27FC236}">
                <a16:creationId xmlns:a16="http://schemas.microsoft.com/office/drawing/2014/main" id="{137CBB6B-4B0A-E7E5-C80E-B3DB96A8F7C0}"/>
              </a:ext>
            </a:extLst>
          </p:cNvPr>
          <p:cNvGrpSpPr/>
          <p:nvPr/>
        </p:nvGrpSpPr>
        <p:grpSpPr>
          <a:xfrm>
            <a:off x="360000" y="2405806"/>
            <a:ext cx="2497551" cy="2090208"/>
            <a:chOff x="360000" y="2234350"/>
            <a:chExt cx="2497551" cy="2090208"/>
          </a:xfrm>
        </p:grpSpPr>
        <p:sp>
          <p:nvSpPr>
            <p:cNvPr id="13" name="TextBox 12">
              <a:extLst>
                <a:ext uri="{FF2B5EF4-FFF2-40B4-BE49-F238E27FC236}">
                  <a16:creationId xmlns:a16="http://schemas.microsoft.com/office/drawing/2014/main" id="{DE8E10DD-7B19-61F6-03C6-2C0E0FAAED5A}"/>
                </a:ext>
              </a:extLst>
            </p:cNvPr>
            <p:cNvSpPr txBox="1"/>
            <p:nvPr/>
          </p:nvSpPr>
          <p:spPr>
            <a:xfrm>
              <a:off x="360001" y="3201174"/>
              <a:ext cx="2281600" cy="1123384"/>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400" b="0" i="0" u="none" strike="noStrike" kern="1200" cap="none" spc="0" normalizeH="0" baseline="0" noProof="0" dirty="0">
                  <a:ln>
                    <a:noFill/>
                  </a:ln>
                  <a:solidFill>
                    <a:srgbClr val="110081"/>
                  </a:solidFill>
                  <a:effectLst/>
                  <a:uLnTx/>
                  <a:uFillTx/>
                  <a:latin typeface="Verdana"/>
                  <a:ea typeface="+mn-ea"/>
                  <a:cs typeface="+mn-cs"/>
                </a:rPr>
                <a:t>In 2022, the U.S. population had </a:t>
              </a:r>
              <a:br>
                <a:rPr kumimoji="0" lang="en-US" sz="1400" b="0" i="0" u="none" strike="noStrike" kern="1200" cap="none" spc="0" normalizeH="0" baseline="0" noProof="0" dirty="0">
                  <a:ln>
                    <a:noFill/>
                  </a:ln>
                  <a:solidFill>
                    <a:srgbClr val="110081"/>
                  </a:solidFill>
                  <a:effectLst/>
                  <a:uLnTx/>
                  <a:uFillTx/>
                  <a:latin typeface="Verdana"/>
                  <a:ea typeface="+mn-ea"/>
                  <a:cs typeface="+mn-cs"/>
                </a:rPr>
              </a:br>
              <a:r>
                <a:rPr kumimoji="0" lang="en-US" sz="1400" b="1" i="0" u="none" strike="noStrike" kern="1200" cap="none" spc="0" normalizeH="0" baseline="0" noProof="0" dirty="0">
                  <a:ln>
                    <a:noFill/>
                  </a:ln>
                  <a:solidFill>
                    <a:srgbClr val="110081"/>
                  </a:solidFill>
                  <a:effectLst/>
                  <a:uLnTx/>
                  <a:uFillTx/>
                  <a:latin typeface="Verdana"/>
                  <a:ea typeface="+mn-ea"/>
                  <a:cs typeface="+mn-cs"/>
                </a:rPr>
                <a:t>63 million </a:t>
              </a:r>
              <a:r>
                <a:rPr kumimoji="0" lang="en-US" sz="1400" b="0" i="0" u="none" strike="noStrike" kern="1200" cap="none" spc="0" normalizeH="0" baseline="0" noProof="0" dirty="0">
                  <a:ln>
                    <a:noFill/>
                  </a:ln>
                  <a:solidFill>
                    <a:srgbClr val="110081"/>
                  </a:solidFill>
                  <a:effectLst/>
                  <a:uLnTx/>
                  <a:uFillTx/>
                  <a:latin typeface="Verdana"/>
                  <a:ea typeface="+mn-ea"/>
                  <a:cs typeface="+mn-cs"/>
                </a:rPr>
                <a:t>injuries, resulting in </a:t>
              </a:r>
              <a:r>
                <a:rPr kumimoji="0" lang="en-US" sz="1400" b="1" i="0" u="none" strike="noStrike" kern="1200" cap="none" spc="0" normalizeH="0" baseline="0" noProof="0" dirty="0">
                  <a:ln>
                    <a:noFill/>
                  </a:ln>
                  <a:solidFill>
                    <a:srgbClr val="110081"/>
                  </a:solidFill>
                  <a:effectLst/>
                  <a:uLnTx/>
                  <a:uFillTx/>
                  <a:latin typeface="Verdana"/>
                  <a:ea typeface="+mn-ea"/>
                  <a:cs typeface="+mn-cs"/>
                </a:rPr>
                <a:t>$1.2+ billion </a:t>
              </a:r>
              <a:r>
                <a:rPr kumimoji="0" lang="en-US" sz="1400" b="0" i="0" u="none" strike="noStrike" kern="1200" cap="none" spc="0" normalizeH="0" baseline="0" noProof="0" dirty="0">
                  <a:ln>
                    <a:noFill/>
                  </a:ln>
                  <a:solidFill>
                    <a:srgbClr val="110081"/>
                  </a:solidFill>
                  <a:effectLst/>
                  <a:uLnTx/>
                  <a:uFillTx/>
                  <a:latin typeface="Verdana"/>
                  <a:ea typeface="+mn-ea"/>
                  <a:cs typeface="+mn-cs"/>
                </a:rPr>
                <a:t>in costs.</a:t>
              </a:r>
              <a:r>
                <a:rPr lang="en-US" sz="1400" baseline="30000" dirty="0">
                  <a:solidFill>
                    <a:srgbClr val="110081"/>
                  </a:solidFill>
                  <a:latin typeface="Verdana"/>
                  <a:cs typeface="Times New Roman" panose="02020603050405020304" pitchFamily="18" charset="0"/>
                </a:rPr>
                <a:t>1</a:t>
              </a:r>
              <a:endParaRPr kumimoji="0" lang="en-US" sz="1400" b="0" i="0" u="none" strike="noStrike" kern="1200" cap="none" spc="0" normalizeH="0" baseline="30000" noProof="0" dirty="0">
                <a:ln>
                  <a:noFill/>
                </a:ln>
                <a:solidFill>
                  <a:srgbClr val="110081"/>
                </a:solidFill>
                <a:effectLst/>
                <a:uLnTx/>
                <a:uFillTx/>
                <a:latin typeface="Verdana"/>
                <a:ea typeface="+mn-ea"/>
                <a:cs typeface="+mn-cs"/>
              </a:endParaRPr>
            </a:p>
          </p:txBody>
        </p:sp>
        <p:sp>
          <p:nvSpPr>
            <p:cNvPr id="16" name="TextBox 15">
              <a:extLst>
                <a:ext uri="{FF2B5EF4-FFF2-40B4-BE49-F238E27FC236}">
                  <a16:creationId xmlns:a16="http://schemas.microsoft.com/office/drawing/2014/main" id="{F46E8661-9E04-AA18-9893-072C9687CF75}"/>
                </a:ext>
              </a:extLst>
            </p:cNvPr>
            <p:cNvSpPr txBox="1"/>
            <p:nvPr/>
          </p:nvSpPr>
          <p:spPr>
            <a:xfrm>
              <a:off x="1273217" y="2234350"/>
              <a:ext cx="1584334" cy="784830"/>
            </a:xfrm>
            <a:prstGeom prst="rect">
              <a:avLst/>
            </a:prstGeom>
            <a:noFill/>
          </p:spPr>
          <p:txBody>
            <a:bodyPr wrap="square" lIns="0" tIns="0" rIns="0">
              <a:spAutoFit/>
            </a:bodyPr>
            <a:lstStyle/>
            <a:p>
              <a:pPr marL="0" marR="0" lvl="0" indent="0" algn="l" defTabSz="910445" rtl="0" eaLnBrk="1" fontAlgn="auto" latinLnBrk="0" hangingPunct="1">
                <a:lnSpc>
                  <a:spcPct val="100000"/>
                </a:lnSpc>
                <a:spcBef>
                  <a:spcPts val="0"/>
                </a:spcBef>
                <a:spcAft>
                  <a:spcPts val="798"/>
                </a:spcAft>
                <a:buClrTx/>
                <a:buSzTx/>
                <a:buFontTx/>
                <a:buNone/>
                <a:tabLst/>
                <a:defRPr/>
              </a:pPr>
              <a:r>
                <a:rPr kumimoji="0" lang="en-US" sz="1600" b="1" i="0" u="none" strike="noStrike" kern="1200" cap="none" spc="0" normalizeH="0" baseline="0" noProof="0" dirty="0">
                  <a:ln>
                    <a:noFill/>
                  </a:ln>
                  <a:solidFill>
                    <a:srgbClr val="0033FF"/>
                  </a:solidFill>
                  <a:effectLst/>
                  <a:uLnTx/>
                  <a:uFillTx/>
                  <a:latin typeface="Verdana"/>
                  <a:ea typeface="+mn-ea"/>
                  <a:cs typeface="+mn-cs"/>
                </a:rPr>
                <a:t>Accidental Injury insurance</a:t>
              </a:r>
              <a:endParaRPr kumimoji="0" lang="en-US" sz="1600" b="1" i="0" u="none" strike="noStrike" kern="1200" cap="none" spc="0" normalizeH="0" baseline="30000" noProof="0" dirty="0">
                <a:ln>
                  <a:noFill/>
                </a:ln>
                <a:solidFill>
                  <a:srgbClr val="0033FF"/>
                </a:solidFill>
                <a:effectLst/>
                <a:uLnTx/>
                <a:uFillTx/>
                <a:latin typeface="Verdana"/>
                <a:ea typeface="+mn-ea"/>
                <a:cs typeface="+mn-cs"/>
              </a:endParaRPr>
            </a:p>
          </p:txBody>
        </p:sp>
        <p:pic>
          <p:nvPicPr>
            <p:cNvPr id="80" name="Graphic 79">
              <a:extLst>
                <a:ext uri="{FF2B5EF4-FFF2-40B4-BE49-F238E27FC236}">
                  <a16:creationId xmlns:a16="http://schemas.microsoft.com/office/drawing/2014/main" id="{7C9BB3C6-2C82-51D2-3583-0158250CD3B4}"/>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0000" y="2245765"/>
              <a:ext cx="762000" cy="762000"/>
            </a:xfrm>
            <a:prstGeom prst="rect">
              <a:avLst/>
            </a:prstGeom>
          </p:spPr>
        </p:pic>
      </p:grpSp>
      <p:sp>
        <p:nvSpPr>
          <p:cNvPr id="3" name="Footer Placeholder 4">
            <a:extLst>
              <a:ext uri="{FF2B5EF4-FFF2-40B4-BE49-F238E27FC236}">
                <a16:creationId xmlns:a16="http://schemas.microsoft.com/office/drawing/2014/main" id="{360459DA-2BC4-30DF-D974-1C9FC5A6235F}"/>
              </a:ext>
            </a:extLst>
          </p:cNvPr>
          <p:cNvSpPr txBox="1">
            <a:spLocks/>
          </p:cNvSpPr>
          <p:nvPr/>
        </p:nvSpPr>
        <p:spPr>
          <a:xfrm>
            <a:off x="1429209" y="5330783"/>
            <a:ext cx="7443329" cy="1432468"/>
          </a:xfrm>
          <a:prstGeom prst="rect">
            <a:avLst/>
          </a:prstGeom>
        </p:spPr>
        <p:txBody>
          <a:bodyPr vert="horz" lIns="0" tIns="0" rIns="0" bIns="0" rtlCol="0" anchor="b" anchorCtr="0"/>
          <a:lstStyle>
            <a:defPPr>
              <a:defRPr lang="en-US"/>
            </a:defPPr>
            <a:lvl1pPr marL="0" algn="r" defTabSz="914400" rtl="0" eaLnBrk="1" latinLnBrk="0" hangingPunct="1">
              <a:defRPr sz="800" kern="1200">
                <a:solidFill>
                  <a:schemeClr val="bg1">
                    <a:lumMod val="6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defTabSz="912131">
              <a:defRPr/>
            </a:pPr>
            <a:r>
              <a:rPr lang="en-US" sz="1000" dirty="0">
                <a:solidFill>
                  <a:srgbClr val="333333"/>
                </a:solidFill>
                <a:latin typeface="Arial Narrow" panose="020B0606020202030204" pitchFamily="34" charset="0"/>
                <a:ea typeface="Aptos" panose="020B0004020202020204" pitchFamily="34" charset="0"/>
                <a:cs typeface="Times New Roman" panose="02020603050405020304" pitchFamily="18" charset="0"/>
              </a:rPr>
              <a:t>1</a:t>
            </a:r>
            <a:r>
              <a:rPr lang="en-US" sz="1000" dirty="0">
                <a:solidFill>
                  <a:srgbClr val="333333"/>
                </a:solidFill>
                <a:effectLst/>
                <a:latin typeface="Arial Narrow" panose="020B0606020202030204" pitchFamily="34" charset="0"/>
                <a:ea typeface="Aptos" panose="020B0004020202020204" pitchFamily="34" charset="0"/>
                <a:cs typeface="Times New Roman" panose="02020603050405020304" pitchFamily="18" charset="0"/>
              </a:rPr>
              <a:t>. National Safety Council. </a:t>
            </a:r>
            <a:r>
              <a:rPr lang="en-US" sz="1000" dirty="0">
                <a:solidFill>
                  <a:srgbClr val="333333"/>
                </a:solidFill>
                <a:latin typeface="Arial Narrow" panose="020B0606020202030204" pitchFamily="34" charset="0"/>
                <a:ea typeface="Aptos" panose="020B0004020202020204" pitchFamily="34" charset="0"/>
                <a:cs typeface="Times New Roman" panose="02020603050405020304" pitchFamily="18" charset="0"/>
              </a:rPr>
              <a:t>“National Safety Council Injury Facts.” 2024</a:t>
            </a:r>
            <a:r>
              <a:rPr lang="en-US" sz="1000" dirty="0">
                <a:solidFill>
                  <a:srgbClr val="333333"/>
                </a:solidFill>
                <a:effectLst/>
                <a:latin typeface="Arial Narrow" panose="020B0606020202030204" pitchFamily="34" charset="0"/>
                <a:ea typeface="Aptos" panose="020B0004020202020204" pitchFamily="34" charset="0"/>
                <a:cs typeface="Times New Roman" panose="02020603050405020304" pitchFamily="18" charset="0"/>
              </a:rPr>
              <a:t>. https://injuryfacts.nsc.org/. Last accessed June 18, 2024. </a:t>
            </a:r>
            <a:r>
              <a:rPr lang="en-US" sz="1000" dirty="0">
                <a:solidFill>
                  <a:srgbClr val="333333"/>
                </a:solidFill>
                <a:latin typeface="Arial Narrow" panose="020B0606020202030204" pitchFamily="34" charset="0"/>
                <a:ea typeface="Aptos" panose="020B0004020202020204" pitchFamily="34" charset="0"/>
                <a:cs typeface="Times New Roman" panose="02020603050405020304" pitchFamily="18" charset="0"/>
              </a:rPr>
              <a:t>2</a:t>
            </a:r>
            <a:r>
              <a:rPr lang="en-US" sz="1000" dirty="0">
                <a:solidFill>
                  <a:srgbClr val="333333"/>
                </a:solidFill>
                <a:effectLst/>
                <a:latin typeface="Arial Narrow" panose="020B0606020202030204" pitchFamily="34" charset="0"/>
                <a:ea typeface="Times New Roman" panose="02020603050405020304" pitchFamily="18" charset="0"/>
              </a:rPr>
              <a:t>. Centers for Disease Control and Prevention (CDC). (Page last reviewed May 15, 2022). “Heart Disease Facts.” https://www.cdc.gov/heartdisease/facts.htm. 3. American Cancer Society. “Cancer Facts &amp; Figures 2023.” https://www.cancer.org/content/dam/cancer-org/research/cancer-facts-and-statistics/annual-cancer-facts-and-figures/2023/2023-cancer-facts-and-figures.pdf April 2023. 4. American Hospital Association (AHA). (Last accessed June 18, 2024). “Fast Facts on U.S. Hospitals, 2023.” (2023 Annual Survey results). https://www.aha.org/statistics/fast-facts-us-hospitals. May 2023. </a:t>
            </a:r>
            <a:r>
              <a:rPr lang="en-US" sz="1000" dirty="0">
                <a:solidFill>
                  <a:srgbClr val="333333"/>
                </a:solidFill>
                <a:latin typeface="Arial Narrow" panose="020B0606020202030204" pitchFamily="34" charset="0"/>
                <a:ea typeface="Times New Roman" panose="02020603050405020304" pitchFamily="18" charset="0"/>
              </a:rPr>
              <a:t>5</a:t>
            </a:r>
            <a:r>
              <a:rPr kumimoji="0" lang="en-US" sz="1000" b="0" i="0" strike="noStrike" kern="1200" cap="none" spc="0" normalizeH="0" baseline="0" noProof="0" dirty="0">
                <a:ln>
                  <a:noFill/>
                </a:ln>
                <a:solidFill>
                  <a:srgbClr val="333333"/>
                </a:solidFill>
                <a:effectLst/>
                <a:uLnTx/>
                <a:uFillTx/>
                <a:latin typeface="Arial Narrow" panose="020B0606020202030204" pitchFamily="34" charset="0"/>
              </a:rPr>
              <a:t>. </a:t>
            </a:r>
            <a:r>
              <a:rPr lang="en-US" sz="1000" dirty="0">
                <a:solidFill>
                  <a:srgbClr val="333333"/>
                </a:solidFill>
                <a:effectLst/>
                <a:latin typeface="Arial Narrow" panose="020B0606020202030204" pitchFamily="34" charset="0"/>
                <a:ea typeface="Aptos" panose="020B0004020202020204" pitchFamily="34" charset="0"/>
                <a:cs typeface="Times New Roman" panose="02020603050405020304" pitchFamily="18" charset="0"/>
              </a:rPr>
              <a:t>KFF Polling. </a:t>
            </a:r>
            <a:r>
              <a:rPr lang="en-US" sz="1000" dirty="0">
                <a:solidFill>
                  <a:srgbClr val="333333"/>
                </a:solidFill>
                <a:effectLst/>
                <a:latin typeface="Arial Narrow" panose="020B0606020202030204" pitchFamily="34" charset="0"/>
                <a:ea typeface="Aptos" panose="020B0004020202020204" pitchFamily="34" charset="0"/>
                <a:cs typeface="Segoe UI" panose="020B0502040204020203" pitchFamily="34" charset="0"/>
              </a:rPr>
              <a:t>"Health Care Expenses Top List of Financial Worries." https://www.kff.org/affordable-care-act/poll-finding/kff-health-tracking-poll-february-2024-voters-on-two-key-health-care-issues-affordability-and-aca/</a:t>
            </a:r>
            <a:r>
              <a:rPr lang="en-US" sz="1000" dirty="0">
                <a:solidFill>
                  <a:srgbClr val="333333"/>
                </a:solidFill>
                <a:effectLst/>
                <a:latin typeface="Arial Narrow" panose="020B0606020202030204" pitchFamily="34" charset="0"/>
                <a:ea typeface="Aptos" panose="020B0004020202020204" pitchFamily="34" charset="0"/>
                <a:cs typeface="Times New Roman" panose="02020603050405020304" pitchFamily="18" charset="0"/>
              </a:rPr>
              <a:t>. March 2024. 6. KFF Health Care Debt Survey. </a:t>
            </a:r>
            <a:r>
              <a:rPr lang="en-US" sz="1000" dirty="0">
                <a:solidFill>
                  <a:srgbClr val="333333"/>
                </a:solidFill>
                <a:effectLst/>
                <a:latin typeface="Arial Narrow" panose="020B0606020202030204" pitchFamily="34" charset="0"/>
                <a:ea typeface="Aptos" panose="020B0004020202020204" pitchFamily="34" charset="0"/>
                <a:cs typeface="Segoe UI" panose="020B0502040204020203" pitchFamily="34" charset="0"/>
              </a:rPr>
              <a:t>"Americans' Challenges with Health Care Costs."</a:t>
            </a:r>
            <a:r>
              <a:rPr lang="en-US" sz="1000" dirty="0">
                <a:solidFill>
                  <a:srgbClr val="333333"/>
                </a:solidFill>
                <a:effectLst/>
                <a:latin typeface="Arial Narrow" panose="020B0606020202030204" pitchFamily="34" charset="0"/>
                <a:ea typeface="Aptos" panose="020B0004020202020204" pitchFamily="34" charset="0"/>
                <a:cs typeface="Times New Roman" panose="02020603050405020304" pitchFamily="18" charset="0"/>
              </a:rPr>
              <a:t> (Report). </a:t>
            </a:r>
            <a:r>
              <a:rPr lang="en-US" sz="1000" dirty="0">
                <a:solidFill>
                  <a:srgbClr val="333333"/>
                </a:solidFill>
                <a:effectLst/>
                <a:latin typeface="Arial Narrow" panose="020B0606020202030204" pitchFamily="34" charset="0"/>
                <a:ea typeface="Aptos" panose="020B0004020202020204" pitchFamily="34" charset="0"/>
                <a:cs typeface="Segoe UI" panose="020B0502040204020203" pitchFamily="34" charset="0"/>
              </a:rPr>
              <a:t>https://www.kff.org/health-costs/issue-brief/americans-challenges-with-health-care-costs/. March 2024. </a:t>
            </a:r>
            <a:r>
              <a:rPr lang="en-US" sz="1000" dirty="0">
                <a:solidFill>
                  <a:srgbClr val="333333"/>
                </a:solidFill>
                <a:effectLst/>
                <a:latin typeface="Arial Narrow" panose="020B0606020202030204" pitchFamily="34" charset="0"/>
                <a:ea typeface="Times New Roman" panose="02020603050405020304" pitchFamily="18" charset="0"/>
              </a:rPr>
              <a:t>7.</a:t>
            </a:r>
            <a:r>
              <a:rPr lang="en-US" sz="1000" dirty="0">
                <a:solidFill>
                  <a:srgbClr val="333333"/>
                </a:solidFill>
                <a:effectLst/>
                <a:latin typeface="Arial Narrow" panose="020B0606020202030204" pitchFamily="34" charset="0"/>
                <a:ea typeface="Times New Roman" panose="02020603050405020304" pitchFamily="18" charset="0"/>
                <a:cs typeface="Times New Roman" panose="02020603050405020304" pitchFamily="18" charset="0"/>
              </a:rPr>
              <a:t> </a:t>
            </a:r>
            <a:r>
              <a:rPr lang="en-US" sz="1000" dirty="0">
                <a:solidFill>
                  <a:srgbClr val="333333"/>
                </a:solidFill>
                <a:effectLst/>
                <a:latin typeface="Arial Narrow" panose="020B0606020202030204" pitchFamily="34" charset="0"/>
                <a:ea typeface="Times New Roman" panose="02020603050405020304" pitchFamily="18" charset="0"/>
                <a:cs typeface="Segoe UI" panose="020B0502040204020203" pitchFamily="34" charset="0"/>
              </a:rPr>
              <a:t>Horvath, Hanna, et al. "Can medical bankruptcy help with medical bills?“ USA Today. https://www.usatoday.com/money/blueprint/debt/can-medical-bankruptcy-help-with-medical-bills/#:~:text=About%2066.5%25%20of%20</a:t>
            </a:r>
            <a:br>
              <a:rPr lang="en-US" sz="1000" dirty="0">
                <a:solidFill>
                  <a:srgbClr val="333333"/>
                </a:solidFill>
                <a:effectLst/>
                <a:latin typeface="Arial Narrow" panose="020B0606020202030204" pitchFamily="34" charset="0"/>
                <a:ea typeface="Times New Roman" panose="02020603050405020304" pitchFamily="18" charset="0"/>
                <a:cs typeface="Segoe UI" panose="020B0502040204020203" pitchFamily="34" charset="0"/>
              </a:rPr>
            </a:br>
            <a:r>
              <a:rPr lang="en-US" sz="1000" dirty="0">
                <a:solidFill>
                  <a:srgbClr val="333333"/>
                </a:solidFill>
                <a:effectLst/>
                <a:latin typeface="Arial Narrow" panose="020B0606020202030204" pitchFamily="34" charset="0"/>
                <a:ea typeface="Times New Roman" panose="02020603050405020304" pitchFamily="18" charset="0"/>
                <a:cs typeface="Segoe UI" panose="020B0502040204020203" pitchFamily="34" charset="0"/>
              </a:rPr>
              <a:t>bankruptcies%20are,less%20than%20a%20year%20old. November 2023</a:t>
            </a:r>
            <a:r>
              <a:rPr lang="en-US" sz="1000" dirty="0">
                <a:solidFill>
                  <a:schemeClr val="tx1"/>
                </a:solidFill>
                <a:effectLst/>
                <a:latin typeface="Arial Narrow" panose="020B0606020202030204" pitchFamily="34" charset="0"/>
                <a:ea typeface="Times New Roman" panose="02020603050405020304" pitchFamily="18" charset="0"/>
                <a:cs typeface="Segoe UI" panose="020B0502040204020203" pitchFamily="34" charset="0"/>
              </a:rPr>
              <a:t>.</a:t>
            </a:r>
            <a:endParaRPr lang="en-US" sz="1000" dirty="0">
              <a:solidFill>
                <a:schemeClr val="tx1"/>
              </a:solidFill>
              <a:effectLst/>
              <a:latin typeface="Arial Narrow" panose="020B0606020202030204" pitchFamily="34" charset="0"/>
              <a:ea typeface="Times New Roman" panose="02020603050405020304" pitchFamily="18" charset="0"/>
            </a:endParaRPr>
          </a:p>
          <a:p>
            <a:pPr algn="l" defTabSz="912131">
              <a:defRPr/>
            </a:pPr>
            <a:endParaRPr kumimoji="0" lang="en-US" sz="1000" b="0" i="0" u="none" strike="noStrike" kern="1200" cap="none" spc="0" normalizeH="0" baseline="0" noProof="0" dirty="0">
              <a:ln>
                <a:noFill/>
              </a:ln>
              <a:solidFill>
                <a:schemeClr val="tx1"/>
              </a:solidFill>
              <a:effectLst/>
              <a:uLnTx/>
              <a:uFillTx/>
              <a:latin typeface="Arial Narrow" panose="020B0606020202030204" pitchFamily="34" charset="0"/>
              <a:ea typeface="+mn-ea"/>
              <a:cs typeface="+mn-cs"/>
            </a:endParaRPr>
          </a:p>
        </p:txBody>
      </p:sp>
      <p:cxnSp>
        <p:nvCxnSpPr>
          <p:cNvPr id="12" name="Straight Connector 11">
            <a:extLst>
              <a:ext uri="{FF2B5EF4-FFF2-40B4-BE49-F238E27FC236}">
                <a16:creationId xmlns:a16="http://schemas.microsoft.com/office/drawing/2014/main" id="{C9322EF9-E11A-D143-EAB9-9DFD564419A8}"/>
              </a:ext>
            </a:extLst>
          </p:cNvPr>
          <p:cNvCxnSpPr>
            <a:cxnSpLocks/>
          </p:cNvCxnSpPr>
          <p:nvPr/>
        </p:nvCxnSpPr>
        <p:spPr>
          <a:xfrm>
            <a:off x="9211861" y="2915176"/>
            <a:ext cx="2321719"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0AF389E-94E2-05BA-1D95-99CDBCE0EEF7}"/>
              </a:ext>
            </a:extLst>
          </p:cNvPr>
          <p:cNvCxnSpPr>
            <a:cxnSpLocks/>
          </p:cNvCxnSpPr>
          <p:nvPr/>
        </p:nvCxnSpPr>
        <p:spPr>
          <a:xfrm>
            <a:off x="9219004" y="4627933"/>
            <a:ext cx="2307432"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7EB546A-C3FC-C3E6-9C95-877B36EA18A1}"/>
              </a:ext>
            </a:extLst>
          </p:cNvPr>
          <p:cNvSpPr txBox="1"/>
          <p:nvPr/>
        </p:nvSpPr>
        <p:spPr>
          <a:xfrm>
            <a:off x="9365451" y="1257211"/>
            <a:ext cx="2336007" cy="1354217"/>
          </a:xfrm>
          <a:prstGeom prst="rect">
            <a:avLst/>
          </a:prstGeom>
          <a:noFill/>
        </p:spPr>
        <p:txBody>
          <a:bodyPr wrap="square">
            <a:spAutoFit/>
          </a:bodyPr>
          <a:lstStyle/>
          <a:p>
            <a:pPr defTabSz="606786">
              <a:defRPr/>
            </a:pPr>
            <a:r>
              <a:rPr lang="en-US" sz="2600" b="1" kern="0" dirty="0">
                <a:solidFill>
                  <a:srgbClr val="0033FF"/>
                </a:solidFill>
                <a:latin typeface="Verdana" panose="020B0604030504040204" pitchFamily="34" charset="0"/>
                <a:ea typeface="Verdana" panose="020B0604030504040204" pitchFamily="34" charset="0"/>
                <a:cs typeface="Verdana" panose="020B0604030504040204" pitchFamily="34" charset="0"/>
              </a:rPr>
              <a:t>3 out of 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110081"/>
                </a:solidFill>
                <a:latin typeface="Verdana" panose="020B0604030504040204" pitchFamily="34" charset="0"/>
                <a:ea typeface="Verdana" panose="020B0604030504040204" pitchFamily="34" charset="0"/>
                <a:cs typeface="Verdana" panose="020B0604030504040204" pitchFamily="34" charset="0"/>
              </a:rPr>
              <a:t>Americans list unexpected medical expenses as their top financial concern.</a:t>
            </a:r>
            <a:r>
              <a:rPr lang="en-US" sz="1400" baseline="30000" dirty="0">
                <a:solidFill>
                  <a:srgbClr val="110081"/>
                </a:solidFill>
                <a:latin typeface="Verdana" panose="020B0604030504040204" pitchFamily="34" charset="0"/>
                <a:ea typeface="Verdana" panose="020B0604030504040204" pitchFamily="34" charset="0"/>
                <a:cs typeface="Verdana" panose="020B0604030504040204" pitchFamily="34" charset="0"/>
              </a:rPr>
              <a:t>5</a:t>
            </a:r>
          </a:p>
        </p:txBody>
      </p:sp>
      <p:sp>
        <p:nvSpPr>
          <p:cNvPr id="14" name="TextBox 13">
            <a:extLst>
              <a:ext uri="{FF2B5EF4-FFF2-40B4-BE49-F238E27FC236}">
                <a16:creationId xmlns:a16="http://schemas.microsoft.com/office/drawing/2014/main" id="{D53DACCB-2834-DD21-C305-A8BBFDBBD157}"/>
              </a:ext>
            </a:extLst>
          </p:cNvPr>
          <p:cNvSpPr txBox="1"/>
          <p:nvPr/>
        </p:nvSpPr>
        <p:spPr>
          <a:xfrm>
            <a:off x="9365451" y="3100299"/>
            <a:ext cx="1971675" cy="1354217"/>
          </a:xfrm>
          <a:prstGeom prst="rect">
            <a:avLst/>
          </a:prstGeom>
          <a:noFill/>
        </p:spPr>
        <p:txBody>
          <a:bodyPr wrap="square">
            <a:spAutoFit/>
          </a:bodyPr>
          <a:lstStyle/>
          <a:p>
            <a:pPr marR="0" lvl="0" indent="0" defTabSz="606786" fontAlgn="auto">
              <a:lnSpc>
                <a:spcPct val="100000"/>
              </a:lnSpc>
              <a:spcBef>
                <a:spcPts val="0"/>
              </a:spcBef>
              <a:spcAft>
                <a:spcPts val="0"/>
              </a:spcAft>
              <a:buClrTx/>
              <a:buSzTx/>
              <a:buFontTx/>
              <a:buNone/>
              <a:tabLst/>
              <a:defRPr/>
            </a:pPr>
            <a:r>
              <a:rPr lang="en-US" sz="2600" b="1" kern="0" dirty="0">
                <a:solidFill>
                  <a:srgbClr val="0033FF"/>
                </a:solidFill>
                <a:latin typeface="Verdana" panose="020B0604030504040204" pitchFamily="34" charset="0"/>
                <a:ea typeface="Verdana" panose="020B0604030504040204" pitchFamily="34" charset="0"/>
                <a:cs typeface="Verdana" panose="020B0604030504040204" pitchFamily="34" charset="0"/>
              </a:rPr>
              <a:t>50% </a:t>
            </a:r>
          </a:p>
          <a:p>
            <a:pPr marL="0" marR="0" lvl="0" indent="0" algn="l" defTabSz="606786" rtl="0" eaLnBrk="1" fontAlgn="auto" latinLnBrk="0" hangingPunct="1">
              <a:lnSpc>
                <a:spcPct val="100000"/>
              </a:lnSpc>
              <a:spcBef>
                <a:spcPts val="0"/>
              </a:spcBef>
              <a:spcAft>
                <a:spcPts val="0"/>
              </a:spcAft>
              <a:buClrTx/>
              <a:buSzTx/>
              <a:buFontTx/>
              <a:buNone/>
              <a:tabLst/>
              <a:defRPr/>
            </a:pPr>
            <a:r>
              <a:rPr lang="en-US" sz="1400" dirty="0">
                <a:solidFill>
                  <a:srgbClr val="110081"/>
                </a:solidFill>
                <a:latin typeface="Verdana" panose="020B0604030504040204" pitchFamily="34" charset="0"/>
                <a:ea typeface="Verdana" panose="020B0604030504040204" pitchFamily="34" charset="0"/>
                <a:cs typeface="Verdana" panose="020B0604030504040204" pitchFamily="34" charset="0"/>
              </a:rPr>
              <a:t>of U.S. adults cannot pay an unexpected $500 medical bill in full.</a:t>
            </a:r>
            <a:r>
              <a:rPr lang="en-US" sz="1400" baseline="30000" dirty="0">
                <a:solidFill>
                  <a:srgbClr val="110081"/>
                </a:solidFill>
                <a:latin typeface="Verdana" panose="020B0604030504040204" pitchFamily="34" charset="0"/>
                <a:ea typeface="Verdana" panose="020B0604030504040204" pitchFamily="34" charset="0"/>
                <a:cs typeface="Verdana" panose="020B0604030504040204" pitchFamily="34" charset="0"/>
              </a:rPr>
              <a:t>6</a:t>
            </a:r>
          </a:p>
        </p:txBody>
      </p:sp>
    </p:spTree>
    <p:extLst>
      <p:ext uri="{BB962C8B-B14F-4D97-AF65-F5344CB8AC3E}">
        <p14:creationId xmlns:p14="http://schemas.microsoft.com/office/powerpoint/2010/main" val="3022775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462C4-D937-DD73-4961-740A6FA210C9}"/>
              </a:ext>
            </a:extLst>
          </p:cNvPr>
          <p:cNvSpPr>
            <a:spLocks noGrp="1"/>
          </p:cNvSpPr>
          <p:nvPr>
            <p:ph type="sldNum" sz="quarter" idx="4"/>
          </p:nvPr>
        </p:nvSpPr>
        <p:spPr/>
        <p:txBody>
          <a:bodyPr/>
          <a:lstStyle/>
          <a:p>
            <a:fld id="{24C8C45C-947F-4981-8B3F-4F32E973C901}" type="slidenum">
              <a:rPr lang="en-US" smtClean="0"/>
              <a:pPr/>
              <a:t>20</a:t>
            </a:fld>
            <a:endParaRPr lang="en-US" dirty="0"/>
          </a:p>
        </p:txBody>
      </p:sp>
      <p:sp>
        <p:nvSpPr>
          <p:cNvPr id="3" name="Title 2">
            <a:extLst>
              <a:ext uri="{FF2B5EF4-FFF2-40B4-BE49-F238E27FC236}">
                <a16:creationId xmlns:a16="http://schemas.microsoft.com/office/drawing/2014/main" id="{145F031B-1BD4-9005-8007-35EC9654A4C9}"/>
              </a:ext>
            </a:extLst>
          </p:cNvPr>
          <p:cNvSpPr>
            <a:spLocks noGrp="1"/>
          </p:cNvSpPr>
          <p:nvPr>
            <p:ph type="ctrTitle"/>
          </p:nvPr>
        </p:nvSpPr>
        <p:spPr>
          <a:xfrm>
            <a:off x="359997" y="1475100"/>
            <a:ext cx="7588800" cy="3553199"/>
          </a:xfrm>
        </p:spPr>
        <p:txBody>
          <a:bodyPr/>
          <a:lstStyle/>
          <a:p>
            <a:r>
              <a:rPr lang="en-US" dirty="0"/>
              <a:t>Programs to </a:t>
            </a:r>
            <a:br>
              <a:rPr lang="en-US" dirty="0"/>
            </a:br>
            <a:r>
              <a:rPr lang="en-US" dirty="0"/>
              <a:t>Support You</a:t>
            </a:r>
          </a:p>
        </p:txBody>
      </p:sp>
    </p:spTree>
    <p:extLst>
      <p:ext uri="{BB962C8B-B14F-4D97-AF65-F5344CB8AC3E}">
        <p14:creationId xmlns:p14="http://schemas.microsoft.com/office/powerpoint/2010/main" val="333853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3"/>
        <p:cNvGrpSpPr/>
        <p:nvPr/>
      </p:nvGrpSpPr>
      <p:grpSpPr>
        <a:xfrm>
          <a:off x="0" y="0"/>
          <a:ext cx="0" cy="0"/>
          <a:chOff x="0" y="0"/>
          <a:chExt cx="0" cy="0"/>
        </a:xfrm>
      </p:grpSpPr>
      <p:sp>
        <p:nvSpPr>
          <p:cNvPr id="1008" name="Google Shape;1008;p1"/>
          <p:cNvSpPr txBox="1">
            <a:spLocks noGrp="1"/>
          </p:cNvSpPr>
          <p:nvPr>
            <p:ph type="title"/>
          </p:nvPr>
        </p:nvSpPr>
        <p:spPr>
          <a:xfrm>
            <a:off x="360000" y="360000"/>
            <a:ext cx="4717326" cy="915347"/>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Georgia"/>
              <a:buNone/>
            </a:pPr>
            <a:r>
              <a:rPr lang="en-US" dirty="0"/>
              <a:t>Programs and Services</a:t>
            </a:r>
            <a:br>
              <a:rPr lang="en-US" dirty="0"/>
            </a:br>
            <a:endParaRPr dirty="0"/>
          </a:p>
        </p:txBody>
      </p:sp>
      <p:sp>
        <p:nvSpPr>
          <p:cNvPr id="1012" name="Google Shape;1012;p1"/>
          <p:cNvSpPr txBox="1">
            <a:spLocks noGrp="1"/>
          </p:cNvSpPr>
          <p:nvPr>
            <p:ph type="sldNum" idx="12"/>
          </p:nvPr>
        </p:nvSpPr>
        <p:spPr>
          <a:xfrm>
            <a:off x="11473199" y="6410597"/>
            <a:ext cx="359212" cy="180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21</a:t>
            </a:fld>
            <a:endParaRPr/>
          </a:p>
        </p:txBody>
      </p:sp>
      <p:sp>
        <p:nvSpPr>
          <p:cNvPr id="1013" name="Google Shape;1013;p1"/>
          <p:cNvSpPr txBox="1">
            <a:spLocks noGrp="1"/>
          </p:cNvSpPr>
          <p:nvPr>
            <p:ph type="ftr" idx="11"/>
          </p:nvPr>
        </p:nvSpPr>
        <p:spPr>
          <a:xfrm>
            <a:off x="1524372" y="6011772"/>
            <a:ext cx="8719584" cy="448190"/>
          </a:xfrm>
          <a:prstGeom prst="rect">
            <a:avLst/>
          </a:prstGeom>
          <a:noFill/>
          <a:ln>
            <a:noFill/>
          </a:ln>
        </p:spPr>
        <p:txBody>
          <a:bodyPr spcFirstLastPara="1" wrap="square" lIns="0" tIns="0" rIns="0" bIns="0" anchor="b" anchorCtr="0">
            <a:noAutofit/>
          </a:bodyPr>
          <a:lstStyle/>
          <a:p>
            <a:pPr lvl="0" algn="l" rtl="0">
              <a:spcBef>
                <a:spcPts val="0"/>
              </a:spcBef>
              <a:spcAft>
                <a:spcPts val="0"/>
              </a:spcAft>
              <a:buClr>
                <a:schemeClr val="bg1">
                  <a:lumMod val="65000"/>
                </a:schemeClr>
              </a:buClr>
              <a:buSzPts val="800"/>
            </a:pPr>
            <a:r>
              <a:rPr lang="en-US" sz="1000" dirty="0">
                <a:solidFill>
                  <a:srgbClr val="333333"/>
                </a:solidFill>
                <a:latin typeface="Arial Narrow" panose="020B0604020202020204" pitchFamily="34" charset="0"/>
                <a:cs typeface="Arial Narrow" panose="020B0604020202020204" pitchFamily="34" charset="0"/>
              </a:rPr>
              <a:t>1. </a:t>
            </a:r>
            <a:r>
              <a:rPr lang="en-US" sz="1000" b="1" dirty="0">
                <a:solidFill>
                  <a:srgbClr val="333333"/>
                </a:solidFill>
                <a:latin typeface="Arial Narrow" panose="020B0604020202020204" pitchFamily="34" charset="0"/>
                <a:cs typeface="Arial Narrow" panose="020B0604020202020204" pitchFamily="34" charset="0"/>
              </a:rPr>
              <a:t>These programs are NOT insurance and do not provide reimbursement for financial losses. </a:t>
            </a:r>
            <a:r>
              <a:rPr lang="en-US" sz="1000" dirty="0">
                <a:solidFill>
                  <a:srgbClr val="333333"/>
                </a:solidFill>
                <a:latin typeface="Arial Narrow" panose="020B0604020202020204" pitchFamily="34" charset="0"/>
                <a:cs typeface="Arial Narrow" panose="020B0604020202020204" pitchFamily="34" charset="0"/>
              </a:rPr>
              <a:t>Full terms, conditions and exclusions are contained in the applicable client program description and are subject to change. Program availability may vary by plan type and location and is not available where prohibited by law. Customers are required to pay the entire discounted charge for any discounted products or services available through these programs. Participating third party vendors and providers are solely responsible for their goods and services. </a:t>
            </a:r>
          </a:p>
        </p:txBody>
      </p:sp>
      <p:sp>
        <p:nvSpPr>
          <p:cNvPr id="1016" name="Google Shape;1016;p1"/>
          <p:cNvSpPr txBox="1"/>
          <p:nvPr/>
        </p:nvSpPr>
        <p:spPr>
          <a:xfrm>
            <a:off x="358800" y="894859"/>
            <a:ext cx="9414592" cy="418526"/>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chemeClr val="dk2"/>
              </a:buClr>
              <a:buSzPts val="1600"/>
              <a:buFont typeface="Verdana"/>
              <a:buNone/>
            </a:pPr>
            <a:r>
              <a:rPr lang="en-US" sz="1600" b="1" i="0" u="none" strike="noStrike" cap="none" dirty="0">
                <a:solidFill>
                  <a:schemeClr val="dk2"/>
                </a:solidFill>
                <a:latin typeface="Verdana"/>
                <a:ea typeface="Verdana"/>
                <a:cs typeface="Verdana"/>
                <a:sym typeface="Verdana"/>
              </a:rPr>
              <a:t>Supporting wellness and financial health</a:t>
            </a:r>
            <a:endParaRPr dirty="0"/>
          </a:p>
          <a:p>
            <a:pPr marL="0" marR="0" lvl="0" indent="0" algn="l" rtl="0">
              <a:lnSpc>
                <a:spcPct val="100000"/>
              </a:lnSpc>
              <a:spcBef>
                <a:spcPts val="600"/>
              </a:spcBef>
              <a:spcAft>
                <a:spcPts val="0"/>
              </a:spcAft>
              <a:buClr>
                <a:schemeClr val="dk2"/>
              </a:buClr>
              <a:buSzPts val="1600"/>
              <a:buFont typeface="Verdana"/>
              <a:buNone/>
            </a:pPr>
            <a:endParaRPr sz="1600" b="1" i="0" u="none" strike="noStrike" cap="none" dirty="0">
              <a:solidFill>
                <a:schemeClr val="dk2"/>
              </a:solidFill>
              <a:latin typeface="Verdana"/>
              <a:ea typeface="Verdana"/>
              <a:cs typeface="Verdana"/>
              <a:sym typeface="Verdana"/>
            </a:endParaRPr>
          </a:p>
        </p:txBody>
      </p:sp>
      <p:grpSp>
        <p:nvGrpSpPr>
          <p:cNvPr id="6" name="Group 5">
            <a:extLst>
              <a:ext uri="{FF2B5EF4-FFF2-40B4-BE49-F238E27FC236}">
                <a16:creationId xmlns:a16="http://schemas.microsoft.com/office/drawing/2014/main" id="{D92EE1F7-90E0-2838-73BC-95CC302A60F3}"/>
              </a:ext>
            </a:extLst>
          </p:cNvPr>
          <p:cNvGrpSpPr/>
          <p:nvPr/>
        </p:nvGrpSpPr>
        <p:grpSpPr>
          <a:xfrm>
            <a:off x="3287169" y="1672437"/>
            <a:ext cx="2733676" cy="3591568"/>
            <a:chOff x="3287169" y="1672437"/>
            <a:chExt cx="2733676" cy="3591568"/>
          </a:xfrm>
        </p:grpSpPr>
        <p:sp>
          <p:nvSpPr>
            <p:cNvPr id="16" name="Round Diagonal Corner Rectangle 15">
              <a:extLst>
                <a:ext uri="{FF2B5EF4-FFF2-40B4-BE49-F238E27FC236}">
                  <a16:creationId xmlns:a16="http://schemas.microsoft.com/office/drawing/2014/main" id="{6F5F5A08-B731-7A1F-14C0-B0B1469E07C8}"/>
                </a:ext>
              </a:extLst>
            </p:cNvPr>
            <p:cNvSpPr/>
            <p:nvPr/>
          </p:nvSpPr>
          <p:spPr>
            <a:xfrm>
              <a:off x="3287170" y="1672437"/>
              <a:ext cx="2733675" cy="3591568"/>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nvGrpSpPr>
            <p:cNvPr id="5" name="Group 4">
              <a:extLst>
                <a:ext uri="{FF2B5EF4-FFF2-40B4-BE49-F238E27FC236}">
                  <a16:creationId xmlns:a16="http://schemas.microsoft.com/office/drawing/2014/main" id="{57B7E4B7-2DF3-E13A-F6B6-8CF684F0E936}"/>
                </a:ext>
              </a:extLst>
            </p:cNvPr>
            <p:cNvGrpSpPr/>
            <p:nvPr/>
          </p:nvGrpSpPr>
          <p:grpSpPr>
            <a:xfrm>
              <a:off x="3287169" y="2020111"/>
              <a:ext cx="2518068" cy="3243893"/>
              <a:chOff x="3287169" y="2020111"/>
              <a:chExt cx="2518068" cy="3243893"/>
            </a:xfrm>
          </p:grpSpPr>
          <p:sp>
            <p:nvSpPr>
              <p:cNvPr id="21" name="Content Placeholder 4">
                <a:extLst>
                  <a:ext uri="{FF2B5EF4-FFF2-40B4-BE49-F238E27FC236}">
                    <a16:creationId xmlns:a16="http://schemas.microsoft.com/office/drawing/2014/main" id="{CC8C9BED-E4D9-0E80-BD4E-BC41C237281C}"/>
                  </a:ext>
                </a:extLst>
              </p:cNvPr>
              <p:cNvSpPr txBox="1">
                <a:spLocks/>
              </p:cNvSpPr>
              <p:nvPr/>
            </p:nvSpPr>
            <p:spPr>
              <a:xfrm>
                <a:off x="3287171" y="3817454"/>
                <a:ext cx="2518066" cy="1446550"/>
              </a:xfrm>
              <a:prstGeom prst="rect">
                <a:avLst/>
              </a:prstGeom>
            </p:spPr>
            <p:txBody>
              <a:bodyPr vert="horz" wrap="square" lIns="36576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sz="1200" dirty="0">
                    <a:solidFill>
                      <a:schemeClr val="accent2"/>
                    </a:solidFill>
                    <a:latin typeface="Verdana" panose="020B0604030504040204" pitchFamily="34" charset="0"/>
                    <a:ea typeface="Verdana" panose="020B0604030504040204" pitchFamily="34" charset="0"/>
                  </a:rPr>
                  <a:t>Discounts on health </a:t>
                </a:r>
                <a:br>
                  <a:rPr lang="en-US" sz="1200" dirty="0">
                    <a:solidFill>
                      <a:schemeClr val="accent2"/>
                    </a:solidFill>
                    <a:latin typeface="Verdana" panose="020B0604030504040204" pitchFamily="34" charset="0"/>
                    <a:ea typeface="Verdana" panose="020B0604030504040204" pitchFamily="34" charset="0"/>
                  </a:rPr>
                </a:br>
                <a:r>
                  <a:rPr lang="en-US" sz="1200" dirty="0">
                    <a:solidFill>
                      <a:schemeClr val="accent2"/>
                    </a:solidFill>
                    <a:latin typeface="Verdana" panose="020B0604030504040204" pitchFamily="34" charset="0"/>
                    <a:ea typeface="Verdana" panose="020B0604030504040204" pitchFamily="34" charset="0"/>
                  </a:rPr>
                  <a:t>and wellness services, including gym memberships and virtual workouts, as well as </a:t>
                </a:r>
                <a:br>
                  <a:rPr lang="en-US" sz="1200" dirty="0">
                    <a:solidFill>
                      <a:schemeClr val="accent2"/>
                    </a:solidFill>
                    <a:latin typeface="Verdana" panose="020B0604030504040204" pitchFamily="34" charset="0"/>
                    <a:ea typeface="Verdana" panose="020B0604030504040204" pitchFamily="34" charset="0"/>
                  </a:rPr>
                </a:br>
                <a:r>
                  <a:rPr lang="en-US" sz="1200" dirty="0">
                    <a:solidFill>
                      <a:schemeClr val="accent2"/>
                    </a:solidFill>
                    <a:latin typeface="Verdana" panose="020B0604030504040204" pitchFamily="34" charset="0"/>
                    <a:ea typeface="Verdana" panose="020B0604030504040204" pitchFamily="34" charset="0"/>
                  </a:rPr>
                  <a:t>vision and hearing care</a:t>
                </a:r>
              </a:p>
              <a:p>
                <a:pPr lvl="4"/>
                <a:endParaRPr lang="en-US" sz="1200" dirty="0">
                  <a:solidFill>
                    <a:schemeClr val="accent2"/>
                  </a:solidFill>
                  <a:latin typeface="Verdana" panose="020B0604030504040204" pitchFamily="34" charset="0"/>
                  <a:ea typeface="Verdana" panose="020B0604030504040204" pitchFamily="34" charset="0"/>
                </a:endParaRPr>
              </a:p>
            </p:txBody>
          </p:sp>
          <p:sp>
            <p:nvSpPr>
              <p:cNvPr id="25" name="TextBox 24">
                <a:extLst>
                  <a:ext uri="{FF2B5EF4-FFF2-40B4-BE49-F238E27FC236}">
                    <a16:creationId xmlns:a16="http://schemas.microsoft.com/office/drawing/2014/main" id="{47F15AD2-9FBA-A750-ED68-AD502750EE0C}"/>
                  </a:ext>
                </a:extLst>
              </p:cNvPr>
              <p:cNvSpPr txBox="1"/>
              <p:nvPr/>
            </p:nvSpPr>
            <p:spPr>
              <a:xfrm>
                <a:off x="3287169" y="3002663"/>
                <a:ext cx="2372678" cy="646331"/>
              </a:xfrm>
              <a:prstGeom prst="rect">
                <a:avLst/>
              </a:prstGeom>
              <a:noFill/>
            </p:spPr>
            <p:txBody>
              <a:bodyPr wrap="square" lIns="365760" tIns="0" rIns="0" bIns="0">
                <a:spAutoFit/>
              </a:bodyPr>
              <a:lstStyle/>
              <a:p>
                <a:r>
                  <a:rPr lang="en-US" sz="1400" b="1" dirty="0">
                    <a:solidFill>
                      <a:schemeClr val="accent1"/>
                    </a:solidFill>
                    <a:latin typeface="Verdana" panose="020B0604030504040204" pitchFamily="34" charset="0"/>
                    <a:ea typeface="Verdana" panose="020B0604030504040204" pitchFamily="34" charset="0"/>
                  </a:rPr>
                  <a:t>Healthy </a:t>
                </a:r>
                <a:br>
                  <a:rPr lang="en-US" sz="1400" b="1" dirty="0">
                    <a:solidFill>
                      <a:schemeClr val="accent1"/>
                    </a:solidFill>
                    <a:latin typeface="Verdana" panose="020B0604030504040204" pitchFamily="34" charset="0"/>
                    <a:ea typeface="Verdana" panose="020B0604030504040204" pitchFamily="34" charset="0"/>
                  </a:rPr>
                </a:br>
                <a:r>
                  <a:rPr lang="en-US" sz="1400" b="1" dirty="0">
                    <a:solidFill>
                      <a:schemeClr val="accent1"/>
                    </a:solidFill>
                    <a:latin typeface="Verdana" panose="020B0604030504040204" pitchFamily="34" charset="0"/>
                    <a:ea typeface="Verdana" panose="020B0604030504040204" pitchFamily="34" charset="0"/>
                  </a:rPr>
                  <a:t>Rewards</a:t>
                </a:r>
                <a:r>
                  <a:rPr lang="en-US" sz="1400" b="1" baseline="30000" dirty="0">
                    <a:solidFill>
                      <a:schemeClr val="accent1"/>
                    </a:solidFill>
                    <a:latin typeface="Verdana" panose="020B0604030504040204" pitchFamily="34" charset="0"/>
                    <a:ea typeface="Verdana" panose="020B0604030504040204" pitchFamily="34" charset="0"/>
                  </a:rPr>
                  <a:t>®</a:t>
                </a:r>
              </a:p>
              <a:p>
                <a:endParaRPr lang="en-US" sz="1400" b="1" dirty="0">
                  <a:solidFill>
                    <a:schemeClr val="accent1"/>
                  </a:solidFill>
                  <a:latin typeface="Verdana" panose="020B0604030504040204" pitchFamily="34" charset="0"/>
                  <a:ea typeface="Verdana" panose="020B0604030504040204" pitchFamily="34" charset="0"/>
                </a:endParaRPr>
              </a:p>
            </p:txBody>
          </p:sp>
          <p:cxnSp>
            <p:nvCxnSpPr>
              <p:cNvPr id="28" name="Straight Connector 27">
                <a:extLst>
                  <a:ext uri="{FF2B5EF4-FFF2-40B4-BE49-F238E27FC236}">
                    <a16:creationId xmlns:a16="http://schemas.microsoft.com/office/drawing/2014/main" id="{E2A3F33C-85F2-A642-C4B7-87D5A490BAFD}"/>
                  </a:ext>
                </a:extLst>
              </p:cNvPr>
              <p:cNvCxnSpPr>
                <a:cxnSpLocks/>
              </p:cNvCxnSpPr>
              <p:nvPr/>
            </p:nvCxnSpPr>
            <p:spPr>
              <a:xfrm>
                <a:off x="3648167" y="3628833"/>
                <a:ext cx="2011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2" name="Graphic 41">
                <a:extLst>
                  <a:ext uri="{FF2B5EF4-FFF2-40B4-BE49-F238E27FC236}">
                    <a16:creationId xmlns:a16="http://schemas.microsoft.com/office/drawing/2014/main" id="{4E39E6D7-ADAC-22A6-57AF-032306C17E1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26521" y="2020111"/>
                <a:ext cx="762000" cy="762000"/>
              </a:xfrm>
              <a:prstGeom prst="rect">
                <a:avLst/>
              </a:prstGeom>
            </p:spPr>
          </p:pic>
        </p:grpSp>
      </p:grpSp>
      <p:grpSp>
        <p:nvGrpSpPr>
          <p:cNvPr id="4" name="Group 3">
            <a:extLst>
              <a:ext uri="{FF2B5EF4-FFF2-40B4-BE49-F238E27FC236}">
                <a16:creationId xmlns:a16="http://schemas.microsoft.com/office/drawing/2014/main" id="{D4BC2E4F-EAF9-36F5-77E2-750BE0588C8C}"/>
              </a:ext>
            </a:extLst>
          </p:cNvPr>
          <p:cNvGrpSpPr/>
          <p:nvPr/>
        </p:nvGrpSpPr>
        <p:grpSpPr>
          <a:xfrm>
            <a:off x="358016" y="1672437"/>
            <a:ext cx="2734434" cy="3591568"/>
            <a:chOff x="358016" y="1672437"/>
            <a:chExt cx="2734434" cy="3591568"/>
          </a:xfrm>
        </p:grpSpPr>
        <p:sp>
          <p:nvSpPr>
            <p:cNvPr id="19" name="Round Diagonal Corner Rectangle 18">
              <a:extLst>
                <a:ext uri="{FF2B5EF4-FFF2-40B4-BE49-F238E27FC236}">
                  <a16:creationId xmlns:a16="http://schemas.microsoft.com/office/drawing/2014/main" id="{9F375FFB-EC71-F2A2-68FB-7C6BA85D5A85}"/>
                </a:ext>
              </a:extLst>
            </p:cNvPr>
            <p:cNvSpPr/>
            <p:nvPr/>
          </p:nvSpPr>
          <p:spPr>
            <a:xfrm>
              <a:off x="358775" y="1672437"/>
              <a:ext cx="2733675" cy="3591568"/>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0" name="Content Placeholder 4">
              <a:extLst>
                <a:ext uri="{FF2B5EF4-FFF2-40B4-BE49-F238E27FC236}">
                  <a16:creationId xmlns:a16="http://schemas.microsoft.com/office/drawing/2014/main" id="{52A8A4F7-74C9-FF40-2C17-DF5B608EA138}"/>
                </a:ext>
              </a:extLst>
            </p:cNvPr>
            <p:cNvSpPr txBox="1">
              <a:spLocks/>
            </p:cNvSpPr>
            <p:nvPr/>
          </p:nvSpPr>
          <p:spPr>
            <a:xfrm>
              <a:off x="358016" y="3755669"/>
              <a:ext cx="2537584" cy="1446550"/>
            </a:xfrm>
            <a:prstGeom prst="rect">
              <a:avLst/>
            </a:prstGeom>
          </p:spPr>
          <p:txBody>
            <a:bodyPr vert="horz" wrap="square" lIns="36576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sz="1200" dirty="0">
                  <a:solidFill>
                    <a:schemeClr val="accent2"/>
                  </a:solidFill>
                  <a:latin typeface="Verdana" panose="020B0604030504040204" pitchFamily="34" charset="0"/>
                  <a:ea typeface="Verdana" panose="020B0604030504040204" pitchFamily="34" charset="0"/>
                </a:rPr>
                <a:t>Offered through My Secure Advantage (MSA), you and members of your household can work with a coach to help with your finances and financial planning</a:t>
              </a:r>
            </a:p>
            <a:p>
              <a:pPr lvl="4"/>
              <a:endParaRPr lang="en-US" sz="1200" dirty="0">
                <a:solidFill>
                  <a:schemeClr val="accent2"/>
                </a:solidFill>
                <a:latin typeface="Verdana" panose="020B0604030504040204" pitchFamily="34" charset="0"/>
                <a:ea typeface="Verdana" panose="020B0604030504040204" pitchFamily="34" charset="0"/>
              </a:endParaRPr>
            </a:p>
          </p:txBody>
        </p:sp>
        <p:sp>
          <p:nvSpPr>
            <p:cNvPr id="26" name="TextBox 25">
              <a:extLst>
                <a:ext uri="{FF2B5EF4-FFF2-40B4-BE49-F238E27FC236}">
                  <a16:creationId xmlns:a16="http://schemas.microsoft.com/office/drawing/2014/main" id="{07EC910A-32C3-947C-820A-72F15B00D8A0}"/>
                </a:ext>
              </a:extLst>
            </p:cNvPr>
            <p:cNvSpPr txBox="1"/>
            <p:nvPr/>
          </p:nvSpPr>
          <p:spPr>
            <a:xfrm>
              <a:off x="358017" y="3002663"/>
              <a:ext cx="1824074" cy="646331"/>
            </a:xfrm>
            <a:prstGeom prst="rect">
              <a:avLst/>
            </a:prstGeom>
            <a:noFill/>
          </p:spPr>
          <p:txBody>
            <a:bodyPr wrap="square" lIns="365760" tIns="0" rIns="0" bIns="0">
              <a:spAutoFit/>
            </a:bodyPr>
            <a:lstStyle/>
            <a:p>
              <a:r>
                <a:rPr lang="en-US" sz="1400" b="1" dirty="0">
                  <a:solidFill>
                    <a:schemeClr val="accent1"/>
                  </a:solidFill>
                  <a:latin typeface="Verdana" panose="020B0604030504040204" pitchFamily="34" charset="0"/>
                  <a:ea typeface="Verdana" panose="020B0604030504040204" pitchFamily="34" charset="0"/>
                </a:rPr>
                <a:t>Financial Counseling</a:t>
              </a:r>
            </a:p>
            <a:p>
              <a:endParaRPr lang="en-US" sz="1400" b="1" dirty="0">
                <a:solidFill>
                  <a:schemeClr val="accent1"/>
                </a:solidFill>
                <a:latin typeface="Verdana" panose="020B0604030504040204" pitchFamily="34" charset="0"/>
                <a:ea typeface="Verdana" panose="020B0604030504040204" pitchFamily="34" charset="0"/>
              </a:endParaRPr>
            </a:p>
          </p:txBody>
        </p:sp>
        <p:cxnSp>
          <p:nvCxnSpPr>
            <p:cNvPr id="27" name="Straight Connector 26">
              <a:extLst>
                <a:ext uri="{FF2B5EF4-FFF2-40B4-BE49-F238E27FC236}">
                  <a16:creationId xmlns:a16="http://schemas.microsoft.com/office/drawing/2014/main" id="{4BF148D0-5110-2BF3-309B-BF321E4B59EE}"/>
                </a:ext>
              </a:extLst>
            </p:cNvPr>
            <p:cNvCxnSpPr>
              <a:cxnSpLocks/>
            </p:cNvCxnSpPr>
            <p:nvPr/>
          </p:nvCxnSpPr>
          <p:spPr>
            <a:xfrm>
              <a:off x="719772" y="3604119"/>
              <a:ext cx="2011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3" name="Graphic 42">
              <a:extLst>
                <a:ext uri="{FF2B5EF4-FFF2-40B4-BE49-F238E27FC236}">
                  <a16:creationId xmlns:a16="http://schemas.microsoft.com/office/drawing/2014/main" id="{78431B84-FB56-04A7-F240-127576F79A8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4816" y="2020111"/>
              <a:ext cx="762000" cy="762000"/>
            </a:xfrm>
            <a:prstGeom prst="rect">
              <a:avLst/>
            </a:prstGeom>
          </p:spPr>
        </p:pic>
      </p:grpSp>
      <p:grpSp>
        <p:nvGrpSpPr>
          <p:cNvPr id="8" name="Group 7">
            <a:extLst>
              <a:ext uri="{FF2B5EF4-FFF2-40B4-BE49-F238E27FC236}">
                <a16:creationId xmlns:a16="http://schemas.microsoft.com/office/drawing/2014/main" id="{1AA78E87-B2E0-C7BB-4DEB-9762439A849B}"/>
              </a:ext>
            </a:extLst>
          </p:cNvPr>
          <p:cNvGrpSpPr/>
          <p:nvPr/>
        </p:nvGrpSpPr>
        <p:grpSpPr>
          <a:xfrm>
            <a:off x="9097964" y="1672437"/>
            <a:ext cx="2744947" cy="3591568"/>
            <a:chOff x="9097964" y="1672437"/>
            <a:chExt cx="2744947" cy="3591568"/>
          </a:xfrm>
        </p:grpSpPr>
        <p:sp>
          <p:nvSpPr>
            <p:cNvPr id="18" name="Round Diagonal Corner Rectangle 17">
              <a:extLst>
                <a:ext uri="{FF2B5EF4-FFF2-40B4-BE49-F238E27FC236}">
                  <a16:creationId xmlns:a16="http://schemas.microsoft.com/office/drawing/2014/main" id="{C661AFA2-3A28-5E25-653B-44B702E0A412}"/>
                </a:ext>
              </a:extLst>
            </p:cNvPr>
            <p:cNvSpPr/>
            <p:nvPr/>
          </p:nvSpPr>
          <p:spPr>
            <a:xfrm>
              <a:off x="9109236" y="1672437"/>
              <a:ext cx="2733675" cy="3591568"/>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3" name="Content Placeholder 4">
              <a:extLst>
                <a:ext uri="{FF2B5EF4-FFF2-40B4-BE49-F238E27FC236}">
                  <a16:creationId xmlns:a16="http://schemas.microsoft.com/office/drawing/2014/main" id="{0E50BA34-7374-8A76-CD30-AD50D7D10F25}"/>
                </a:ext>
              </a:extLst>
            </p:cNvPr>
            <p:cNvSpPr txBox="1">
              <a:spLocks/>
            </p:cNvSpPr>
            <p:nvPr/>
          </p:nvSpPr>
          <p:spPr>
            <a:xfrm>
              <a:off x="9097964" y="3817454"/>
              <a:ext cx="2586036" cy="1446550"/>
            </a:xfrm>
            <a:prstGeom prst="rect">
              <a:avLst/>
            </a:prstGeom>
          </p:spPr>
          <p:txBody>
            <a:bodyPr vert="horz" wrap="square" lIns="36576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sz="1200" dirty="0">
                  <a:solidFill>
                    <a:schemeClr val="accent2"/>
                  </a:solidFill>
                  <a:latin typeface="Verdana" panose="020B0604030504040204" pitchFamily="34" charset="0"/>
                  <a:ea typeface="Verdana" panose="020B0604030504040204" pitchFamily="34" charset="0"/>
                </a:rPr>
                <a:t>Expert advice and information about mental health issues. Free phone seminars conducted by experts offer support and are available to anyone</a:t>
              </a:r>
            </a:p>
            <a:p>
              <a:pPr lvl="4"/>
              <a:endParaRPr lang="en-US" sz="1200" dirty="0">
                <a:solidFill>
                  <a:schemeClr val="accent2"/>
                </a:solidFill>
                <a:latin typeface="Verdana" panose="020B0604030504040204" pitchFamily="34" charset="0"/>
                <a:ea typeface="Verdana" panose="020B0604030504040204" pitchFamily="34" charset="0"/>
              </a:endParaRPr>
            </a:p>
          </p:txBody>
        </p:sp>
        <p:sp>
          <p:nvSpPr>
            <p:cNvPr id="24" name="TextBox 23">
              <a:extLst>
                <a:ext uri="{FF2B5EF4-FFF2-40B4-BE49-F238E27FC236}">
                  <a16:creationId xmlns:a16="http://schemas.microsoft.com/office/drawing/2014/main" id="{798C3F13-6DFF-0753-9844-11B9F1069235}"/>
                </a:ext>
              </a:extLst>
            </p:cNvPr>
            <p:cNvSpPr txBox="1"/>
            <p:nvPr/>
          </p:nvSpPr>
          <p:spPr>
            <a:xfrm>
              <a:off x="9097964" y="3002663"/>
              <a:ext cx="1885227" cy="646331"/>
            </a:xfrm>
            <a:prstGeom prst="rect">
              <a:avLst/>
            </a:prstGeom>
            <a:noFill/>
          </p:spPr>
          <p:txBody>
            <a:bodyPr wrap="square" lIns="365760" tIns="0" rIns="0" bIns="0">
              <a:spAutoFit/>
            </a:bodyPr>
            <a:lstStyle/>
            <a:p>
              <a:r>
                <a:rPr lang="en-US" sz="1400" b="1" dirty="0">
                  <a:solidFill>
                    <a:schemeClr val="accent1"/>
                  </a:solidFill>
                  <a:latin typeface="Verdana" panose="020B0604030504040204" pitchFamily="34" charset="0"/>
                  <a:ea typeface="Verdana" panose="020B0604030504040204" pitchFamily="34" charset="0"/>
                </a:rPr>
                <a:t>Mental Health Resources</a:t>
              </a:r>
            </a:p>
            <a:p>
              <a:endParaRPr lang="en-US" sz="1400" b="1" dirty="0">
                <a:solidFill>
                  <a:schemeClr val="accent1"/>
                </a:solidFill>
                <a:latin typeface="Verdana" panose="020B0604030504040204" pitchFamily="34" charset="0"/>
                <a:ea typeface="Verdana" panose="020B0604030504040204" pitchFamily="34" charset="0"/>
              </a:endParaRPr>
            </a:p>
          </p:txBody>
        </p:sp>
        <p:cxnSp>
          <p:nvCxnSpPr>
            <p:cNvPr id="30" name="Straight Connector 29">
              <a:extLst>
                <a:ext uri="{FF2B5EF4-FFF2-40B4-BE49-F238E27FC236}">
                  <a16:creationId xmlns:a16="http://schemas.microsoft.com/office/drawing/2014/main" id="{1E764441-AA9E-83E3-0902-CD70B7545741}"/>
                </a:ext>
              </a:extLst>
            </p:cNvPr>
            <p:cNvCxnSpPr>
              <a:cxnSpLocks/>
            </p:cNvCxnSpPr>
            <p:nvPr/>
          </p:nvCxnSpPr>
          <p:spPr>
            <a:xfrm>
              <a:off x="9470233" y="3653547"/>
              <a:ext cx="2011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4" name="Graphic 43">
              <a:extLst>
                <a:ext uri="{FF2B5EF4-FFF2-40B4-BE49-F238E27FC236}">
                  <a16:creationId xmlns:a16="http://schemas.microsoft.com/office/drawing/2014/main" id="{C73ACD0D-6DD8-5B32-3D5C-A3693B0F85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1955" y="2009057"/>
              <a:ext cx="893945" cy="893945"/>
            </a:xfrm>
            <a:prstGeom prst="rect">
              <a:avLst/>
            </a:prstGeom>
          </p:spPr>
        </p:pic>
      </p:grpSp>
      <p:sp>
        <p:nvSpPr>
          <p:cNvPr id="2" name="Google Shape;1036;p3">
            <a:extLst>
              <a:ext uri="{FF2B5EF4-FFF2-40B4-BE49-F238E27FC236}">
                <a16:creationId xmlns:a16="http://schemas.microsoft.com/office/drawing/2014/main" id="{0E51EBAF-CAA3-8912-0377-77B0CA917F3D}"/>
              </a:ext>
            </a:extLst>
          </p:cNvPr>
          <p:cNvSpPr txBox="1">
            <a:spLocks/>
          </p:cNvSpPr>
          <p:nvPr/>
        </p:nvSpPr>
        <p:spPr>
          <a:xfrm>
            <a:off x="4879130" y="398038"/>
            <a:ext cx="253612" cy="6079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Georgia"/>
              <a:buNone/>
              <a:defRPr sz="3000" b="1"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2800" b="0" baseline="30000" dirty="0"/>
              <a:t>1</a:t>
            </a:r>
          </a:p>
        </p:txBody>
      </p:sp>
      <p:grpSp>
        <p:nvGrpSpPr>
          <p:cNvPr id="7" name="Group 6">
            <a:extLst>
              <a:ext uri="{FF2B5EF4-FFF2-40B4-BE49-F238E27FC236}">
                <a16:creationId xmlns:a16="http://schemas.microsoft.com/office/drawing/2014/main" id="{73470629-B9FC-BFBF-039D-5A26DAAE1643}"/>
              </a:ext>
            </a:extLst>
          </p:cNvPr>
          <p:cNvGrpSpPr/>
          <p:nvPr/>
        </p:nvGrpSpPr>
        <p:grpSpPr>
          <a:xfrm>
            <a:off x="6180841" y="1672437"/>
            <a:ext cx="2733675" cy="3591568"/>
            <a:chOff x="6180841" y="1672437"/>
            <a:chExt cx="2733675" cy="3591568"/>
          </a:xfrm>
        </p:grpSpPr>
        <p:sp>
          <p:nvSpPr>
            <p:cNvPr id="17" name="Round Diagonal Corner Rectangle 16">
              <a:extLst>
                <a:ext uri="{FF2B5EF4-FFF2-40B4-BE49-F238E27FC236}">
                  <a16:creationId xmlns:a16="http://schemas.microsoft.com/office/drawing/2014/main" id="{0CD59227-ED9E-CBB1-7338-6CB2F0B00261}"/>
                </a:ext>
              </a:extLst>
            </p:cNvPr>
            <p:cNvSpPr/>
            <p:nvPr/>
          </p:nvSpPr>
          <p:spPr>
            <a:xfrm>
              <a:off x="6180841" y="1672437"/>
              <a:ext cx="2733675" cy="3591568"/>
            </a:xfrm>
            <a:prstGeom prst="round2Diag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2" name="Content Placeholder 4">
              <a:extLst>
                <a:ext uri="{FF2B5EF4-FFF2-40B4-BE49-F238E27FC236}">
                  <a16:creationId xmlns:a16="http://schemas.microsoft.com/office/drawing/2014/main" id="{53EBA066-D289-C654-0F1D-A521527DC129}"/>
                </a:ext>
              </a:extLst>
            </p:cNvPr>
            <p:cNvSpPr txBox="1">
              <a:spLocks/>
            </p:cNvSpPr>
            <p:nvPr/>
          </p:nvSpPr>
          <p:spPr>
            <a:xfrm>
              <a:off x="6182733" y="3817454"/>
              <a:ext cx="2468898" cy="1446550"/>
            </a:xfrm>
            <a:prstGeom prst="rect">
              <a:avLst/>
            </a:prstGeom>
          </p:spPr>
          <p:txBody>
            <a:bodyPr vert="horz" wrap="square" lIns="36576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sz="1200" dirty="0">
                  <a:solidFill>
                    <a:schemeClr val="accent2"/>
                  </a:solidFill>
                  <a:latin typeface="Verdana" panose="020B0604030504040204" pitchFamily="34" charset="0"/>
                  <a:ea typeface="Verdana" panose="020B0604030504040204" pitchFamily="34" charset="0"/>
                </a:rPr>
                <a:t>Offered through CLC Core, you can consult with a network attorney on matters such as state-specific wills, identify theft and other legal matters</a:t>
              </a:r>
            </a:p>
            <a:p>
              <a:pPr lvl="4"/>
              <a:endParaRPr lang="en-US" sz="1200" dirty="0">
                <a:solidFill>
                  <a:schemeClr val="accent2"/>
                </a:solidFill>
                <a:latin typeface="Verdana" panose="020B0604030504040204" pitchFamily="34" charset="0"/>
                <a:ea typeface="Verdana" panose="020B0604030504040204" pitchFamily="34" charset="0"/>
              </a:endParaRPr>
            </a:p>
          </p:txBody>
        </p:sp>
        <p:cxnSp>
          <p:nvCxnSpPr>
            <p:cNvPr id="29" name="Straight Connector 28">
              <a:extLst>
                <a:ext uri="{FF2B5EF4-FFF2-40B4-BE49-F238E27FC236}">
                  <a16:creationId xmlns:a16="http://schemas.microsoft.com/office/drawing/2014/main" id="{7E4381A6-2A57-69D1-EE36-5BEA01DEFDBC}"/>
                </a:ext>
              </a:extLst>
            </p:cNvPr>
            <p:cNvCxnSpPr>
              <a:cxnSpLocks/>
            </p:cNvCxnSpPr>
            <p:nvPr/>
          </p:nvCxnSpPr>
          <p:spPr>
            <a:xfrm>
              <a:off x="6541838" y="3653547"/>
              <a:ext cx="201168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C034C3A-AC43-5B95-0F06-49F5CFA07DF4}"/>
                </a:ext>
              </a:extLst>
            </p:cNvPr>
            <p:cNvSpPr txBox="1"/>
            <p:nvPr/>
          </p:nvSpPr>
          <p:spPr>
            <a:xfrm>
              <a:off x="6189481" y="2997348"/>
              <a:ext cx="2289501" cy="646331"/>
            </a:xfrm>
            <a:prstGeom prst="rect">
              <a:avLst/>
            </a:prstGeom>
            <a:noFill/>
          </p:spPr>
          <p:txBody>
            <a:bodyPr wrap="square" lIns="365760" tIns="0" rIns="0" bIns="0">
              <a:spAutoFit/>
            </a:bodyPr>
            <a:lstStyle/>
            <a:p>
              <a:r>
                <a:rPr lang="en-US" sz="1400" b="1" dirty="0">
                  <a:solidFill>
                    <a:schemeClr val="accent1"/>
                  </a:solidFill>
                  <a:latin typeface="Verdana" panose="020B0604030504040204" pitchFamily="34" charset="0"/>
                  <a:ea typeface="Verdana" panose="020B0604030504040204" pitchFamily="34" charset="0"/>
                </a:rPr>
                <a:t>Legal and Identity Theft Resources</a:t>
              </a:r>
            </a:p>
            <a:p>
              <a:endParaRPr lang="en-US" sz="1400" b="1" dirty="0">
                <a:solidFill>
                  <a:schemeClr val="accent1"/>
                </a:solidFill>
                <a:latin typeface="Verdana" panose="020B0604030504040204" pitchFamily="34" charset="0"/>
                <a:ea typeface="Verdana" panose="020B0604030504040204" pitchFamily="34" charset="0"/>
              </a:endParaRPr>
            </a:p>
          </p:txBody>
        </p:sp>
        <p:pic>
          <p:nvPicPr>
            <p:cNvPr id="3" name="Graphic 2">
              <a:extLst>
                <a:ext uri="{FF2B5EF4-FFF2-40B4-BE49-F238E27FC236}">
                  <a16:creationId xmlns:a16="http://schemas.microsoft.com/office/drawing/2014/main" id="{4F933AC2-A7CB-DA73-02F9-760D835448D9}"/>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6480172" y="1970707"/>
              <a:ext cx="874094" cy="874094"/>
            </a:xfrm>
            <a:prstGeom prst="rect">
              <a:avLst/>
            </a:prstGeom>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a:extLst>
              <a:ext uri="{FF2B5EF4-FFF2-40B4-BE49-F238E27FC236}">
                <a16:creationId xmlns:a16="http://schemas.microsoft.com/office/drawing/2014/main" id="{2B556239-5612-623C-629B-F45A86828DDF}"/>
              </a:ext>
            </a:extLst>
          </p:cNvPr>
          <p:cNvSpPr/>
          <p:nvPr/>
        </p:nvSpPr>
        <p:spPr>
          <a:xfrm>
            <a:off x="367646" y="1803220"/>
            <a:ext cx="11491274" cy="3456438"/>
          </a:xfrm>
          <a:prstGeom prst="round2Diag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p>
        </p:txBody>
      </p:sp>
      <p:sp>
        <p:nvSpPr>
          <p:cNvPr id="2" name="Title 1">
            <a:extLst>
              <a:ext uri="{FF2B5EF4-FFF2-40B4-BE49-F238E27FC236}">
                <a16:creationId xmlns:a16="http://schemas.microsoft.com/office/drawing/2014/main" id="{0A83CEA0-07E0-AE18-BCF0-6AD5FB9F2365}"/>
              </a:ext>
            </a:extLst>
          </p:cNvPr>
          <p:cNvSpPr>
            <a:spLocks noGrp="1"/>
          </p:cNvSpPr>
          <p:nvPr>
            <p:ph type="title"/>
          </p:nvPr>
        </p:nvSpPr>
        <p:spPr/>
        <p:txBody>
          <a:bodyPr/>
          <a:lstStyle/>
          <a:p>
            <a:r>
              <a:rPr lang="en-US" dirty="0"/>
              <a:t>My Secure Advantage</a:t>
            </a:r>
            <a:r>
              <a:rPr lang="en-US" sz="2400" baseline="50000" dirty="0"/>
              <a:t>1</a:t>
            </a:r>
            <a:br>
              <a:rPr lang="en-US" dirty="0"/>
            </a:br>
            <a:endParaRPr lang="en-US" dirty="0"/>
          </a:p>
        </p:txBody>
      </p:sp>
      <p:sp>
        <p:nvSpPr>
          <p:cNvPr id="5" name="Slide Number Placeholder 4">
            <a:extLst>
              <a:ext uri="{FF2B5EF4-FFF2-40B4-BE49-F238E27FC236}">
                <a16:creationId xmlns:a16="http://schemas.microsoft.com/office/drawing/2014/main" id="{60143916-10D8-A4FC-EE0F-CC4EEA5667D4}"/>
              </a:ext>
            </a:extLst>
          </p:cNvPr>
          <p:cNvSpPr>
            <a:spLocks noGrp="1"/>
          </p:cNvSpPr>
          <p:nvPr>
            <p:ph type="sldNum" sz="quarter" idx="4"/>
          </p:nvPr>
        </p:nvSpPr>
        <p:spPr/>
        <p:txBody>
          <a:bodyPr/>
          <a:lstStyle/>
          <a:p>
            <a:fld id="{23AA811B-2EBD-4900-905E-5BE206449611}" type="slidenum">
              <a:rPr lang="en-US" smtClean="0"/>
              <a:pPr/>
              <a:t>22</a:t>
            </a:fld>
            <a:endParaRPr lang="en-US" dirty="0"/>
          </a:p>
        </p:txBody>
      </p:sp>
      <p:sp>
        <p:nvSpPr>
          <p:cNvPr id="6" name="Text Placeholder 5">
            <a:extLst>
              <a:ext uri="{FF2B5EF4-FFF2-40B4-BE49-F238E27FC236}">
                <a16:creationId xmlns:a16="http://schemas.microsoft.com/office/drawing/2014/main" id="{2E63C54D-6836-0BAA-B3FA-C1C3B7CAF72D}"/>
              </a:ext>
            </a:extLst>
          </p:cNvPr>
          <p:cNvSpPr txBox="1">
            <a:spLocks/>
          </p:cNvSpPr>
          <p:nvPr/>
        </p:nvSpPr>
        <p:spPr>
          <a:xfrm>
            <a:off x="879950" y="2405389"/>
            <a:ext cx="2980849" cy="236211"/>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a:spcAft>
                <a:spcPts val="0"/>
              </a:spcAft>
            </a:pPr>
            <a:r>
              <a:rPr lang="en-US" sz="1400" b="0" dirty="0">
                <a:solidFill>
                  <a:schemeClr val="tx2"/>
                </a:solidFill>
              </a:rPr>
              <a:t>Prepaid money coaching</a:t>
            </a:r>
            <a:r>
              <a:rPr lang="en-US" sz="1600" b="0" baseline="30000" dirty="0">
                <a:solidFill>
                  <a:schemeClr val="tx2"/>
                </a:solidFill>
              </a:rPr>
              <a:t>2</a:t>
            </a:r>
            <a:endParaRPr lang="en-US" sz="1400" b="0" baseline="30000" dirty="0">
              <a:solidFill>
                <a:schemeClr val="tx2"/>
              </a:solidFill>
            </a:endParaRPr>
          </a:p>
        </p:txBody>
      </p:sp>
      <p:sp>
        <p:nvSpPr>
          <p:cNvPr id="7" name="Text Placeholder 5">
            <a:extLst>
              <a:ext uri="{FF2B5EF4-FFF2-40B4-BE49-F238E27FC236}">
                <a16:creationId xmlns:a16="http://schemas.microsoft.com/office/drawing/2014/main" id="{8AD9C6EC-F2F0-C331-BAC0-25B1826DE826}"/>
              </a:ext>
            </a:extLst>
          </p:cNvPr>
          <p:cNvSpPr txBox="1">
            <a:spLocks/>
          </p:cNvSpPr>
          <p:nvPr/>
        </p:nvSpPr>
        <p:spPr>
          <a:xfrm>
            <a:off x="367646" y="1351006"/>
            <a:ext cx="5422855" cy="49031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600" dirty="0">
                <a:solidFill>
                  <a:schemeClr val="tx2"/>
                </a:solidFill>
              </a:rPr>
              <a:t>Full-service financial wellness</a:t>
            </a:r>
          </a:p>
          <a:p>
            <a:endParaRPr lang="en-US" sz="1600" dirty="0">
              <a:solidFill>
                <a:schemeClr val="tx2"/>
              </a:solidFill>
            </a:endParaRPr>
          </a:p>
        </p:txBody>
      </p:sp>
      <p:sp>
        <p:nvSpPr>
          <p:cNvPr id="16" name="Footer Placeholder 3">
            <a:extLst>
              <a:ext uri="{FF2B5EF4-FFF2-40B4-BE49-F238E27FC236}">
                <a16:creationId xmlns:a16="http://schemas.microsoft.com/office/drawing/2014/main" id="{D2BA43A6-C8EE-3F66-A295-133F3F737247}"/>
              </a:ext>
            </a:extLst>
          </p:cNvPr>
          <p:cNvSpPr>
            <a:spLocks noGrp="1"/>
          </p:cNvSpPr>
          <p:nvPr>
            <p:ph type="ftr" sz="quarter" idx="3"/>
          </p:nvPr>
        </p:nvSpPr>
        <p:spPr>
          <a:xfrm>
            <a:off x="1416284" y="6236373"/>
            <a:ext cx="8977396" cy="365909"/>
          </a:xfrm>
        </p:spPr>
        <p:txBody>
          <a:bodyPr/>
          <a:lstStyle/>
          <a:p>
            <a:r>
              <a:rPr lang="en-US" b="1" dirty="0"/>
              <a:t>My Secure Advantage is NOT insurance and does not provide reimbursement for financial losses.</a:t>
            </a:r>
            <a:r>
              <a:rPr lang="en-US" dirty="0"/>
              <a:t> Program is provided through a third-party vendor who is solely responsible for their products and services. Full terms, conditions and exclusions are contained in the applicable client program description and are subject to change. Program availability may vary by plan type and location and is not available where prohibited by law. </a:t>
            </a:r>
          </a:p>
          <a:p>
            <a:r>
              <a:rPr lang="en-US" dirty="0"/>
              <a:t>Customers may voluntarily purchase additional Money Coaching at their own expense.</a:t>
            </a:r>
          </a:p>
        </p:txBody>
      </p:sp>
      <p:sp>
        <p:nvSpPr>
          <p:cNvPr id="17" name="Text Placeholder 5">
            <a:extLst>
              <a:ext uri="{FF2B5EF4-FFF2-40B4-BE49-F238E27FC236}">
                <a16:creationId xmlns:a16="http://schemas.microsoft.com/office/drawing/2014/main" id="{EA611B16-849E-A90B-E440-A8589464B210}"/>
              </a:ext>
            </a:extLst>
          </p:cNvPr>
          <p:cNvSpPr txBox="1">
            <a:spLocks/>
          </p:cNvSpPr>
          <p:nvPr/>
        </p:nvSpPr>
        <p:spPr>
          <a:xfrm>
            <a:off x="4957965" y="4970279"/>
            <a:ext cx="2276069" cy="305517"/>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200" b="0" dirty="0">
                <a:solidFill>
                  <a:schemeClr val="tx2"/>
                </a:solidFill>
              </a:rPr>
              <a:t>For illustrative purposes only.</a:t>
            </a:r>
          </a:p>
          <a:p>
            <a:endParaRPr lang="en-US" sz="1200" b="0" dirty="0">
              <a:solidFill>
                <a:schemeClr val="tx2"/>
              </a:solidFill>
            </a:endParaRPr>
          </a:p>
        </p:txBody>
      </p:sp>
      <p:sp>
        <p:nvSpPr>
          <p:cNvPr id="18" name="Text Placeholder 5">
            <a:extLst>
              <a:ext uri="{FF2B5EF4-FFF2-40B4-BE49-F238E27FC236}">
                <a16:creationId xmlns:a16="http://schemas.microsoft.com/office/drawing/2014/main" id="{B274D1DF-3FCA-657E-FFE5-FB22517DC5BB}"/>
              </a:ext>
            </a:extLst>
          </p:cNvPr>
          <p:cNvSpPr txBox="1">
            <a:spLocks/>
          </p:cNvSpPr>
          <p:nvPr/>
        </p:nvSpPr>
        <p:spPr>
          <a:xfrm>
            <a:off x="918051" y="3245404"/>
            <a:ext cx="1934040" cy="234759"/>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a:spcAft>
                <a:spcPts val="0"/>
              </a:spcAft>
            </a:pPr>
            <a:r>
              <a:rPr lang="en-US" sz="1400" b="0" dirty="0">
                <a:solidFill>
                  <a:schemeClr val="tx2"/>
                </a:solidFill>
              </a:rPr>
              <a:t>Financial counseling</a:t>
            </a:r>
          </a:p>
        </p:txBody>
      </p:sp>
      <p:sp>
        <p:nvSpPr>
          <p:cNvPr id="19" name="Text Placeholder 5">
            <a:extLst>
              <a:ext uri="{FF2B5EF4-FFF2-40B4-BE49-F238E27FC236}">
                <a16:creationId xmlns:a16="http://schemas.microsoft.com/office/drawing/2014/main" id="{927CB081-D082-9D11-DBC9-395CF4CAA6BC}"/>
              </a:ext>
            </a:extLst>
          </p:cNvPr>
          <p:cNvSpPr txBox="1">
            <a:spLocks/>
          </p:cNvSpPr>
          <p:nvPr/>
        </p:nvSpPr>
        <p:spPr>
          <a:xfrm>
            <a:off x="918051" y="4096667"/>
            <a:ext cx="1934040" cy="234034"/>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a:spcAft>
                <a:spcPts val="0"/>
              </a:spcAft>
            </a:pPr>
            <a:r>
              <a:rPr lang="en-US" sz="1400" b="0" dirty="0">
                <a:solidFill>
                  <a:schemeClr val="tx2"/>
                </a:solidFill>
              </a:rPr>
              <a:t>Financial planning</a:t>
            </a:r>
          </a:p>
        </p:txBody>
      </p:sp>
      <p:sp>
        <p:nvSpPr>
          <p:cNvPr id="20" name="Text Placeholder 5">
            <a:extLst>
              <a:ext uri="{FF2B5EF4-FFF2-40B4-BE49-F238E27FC236}">
                <a16:creationId xmlns:a16="http://schemas.microsoft.com/office/drawing/2014/main" id="{14D7E86F-D16F-7557-7669-6E55F10E3AF3}"/>
              </a:ext>
            </a:extLst>
          </p:cNvPr>
          <p:cNvSpPr txBox="1">
            <a:spLocks/>
          </p:cNvSpPr>
          <p:nvPr/>
        </p:nvSpPr>
        <p:spPr>
          <a:xfrm>
            <a:off x="9170125" y="2189489"/>
            <a:ext cx="2380320" cy="59477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r>
              <a:rPr lang="en-US" sz="1400" b="0" dirty="0">
                <a:solidFill>
                  <a:schemeClr val="tx2"/>
                </a:solidFill>
              </a:rPr>
              <a:t>Easy-to-use online portal to communicate with your coach, view educational webinars and access a library of financial tools, forms and tips</a:t>
            </a:r>
          </a:p>
          <a:p>
            <a:endParaRPr lang="en-US" sz="1400" b="0" dirty="0">
              <a:solidFill>
                <a:schemeClr val="tx2"/>
              </a:solidFill>
            </a:endParaRPr>
          </a:p>
        </p:txBody>
      </p:sp>
      <p:sp>
        <p:nvSpPr>
          <p:cNvPr id="21" name="Text Placeholder 5">
            <a:extLst>
              <a:ext uri="{FF2B5EF4-FFF2-40B4-BE49-F238E27FC236}">
                <a16:creationId xmlns:a16="http://schemas.microsoft.com/office/drawing/2014/main" id="{81E89DAD-DF61-B968-EE12-2C5EF52F8D9F}"/>
              </a:ext>
            </a:extLst>
          </p:cNvPr>
          <p:cNvSpPr txBox="1">
            <a:spLocks/>
          </p:cNvSpPr>
          <p:nvPr/>
        </p:nvSpPr>
        <p:spPr>
          <a:xfrm>
            <a:off x="9170125" y="4096666"/>
            <a:ext cx="2380320" cy="594775"/>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Verdana" panose="020B0604030504040204" pitchFamily="34" charset="0"/>
              <a:buNone/>
              <a:defRPr sz="1800" b="1" kern="1200">
                <a:solidFill>
                  <a:schemeClr val="bg1"/>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bg1"/>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bg1"/>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bg1"/>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bg1"/>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a:spcAft>
                <a:spcPts val="0"/>
              </a:spcAft>
            </a:pPr>
            <a:r>
              <a:rPr lang="en-US" sz="1400" b="0" dirty="0">
                <a:solidFill>
                  <a:schemeClr val="tx2"/>
                </a:solidFill>
              </a:rPr>
              <a:t>Representatives available </a:t>
            </a:r>
          </a:p>
          <a:p>
            <a:pPr>
              <a:spcAft>
                <a:spcPts val="0"/>
              </a:spcAft>
            </a:pPr>
            <a:r>
              <a:rPr lang="en-US" sz="1400" b="0" dirty="0">
                <a:solidFill>
                  <a:schemeClr val="tx2"/>
                </a:solidFill>
              </a:rPr>
              <a:t>Monday – Friday  </a:t>
            </a:r>
            <a:br>
              <a:rPr lang="en-US" sz="1400" b="0" dirty="0">
                <a:solidFill>
                  <a:schemeClr val="tx2"/>
                </a:solidFill>
              </a:rPr>
            </a:br>
            <a:r>
              <a:rPr lang="en-US" sz="1400" b="0" dirty="0">
                <a:solidFill>
                  <a:schemeClr val="tx2"/>
                </a:solidFill>
              </a:rPr>
              <a:t>9:00 am – 11:00 pm ET</a:t>
            </a:r>
          </a:p>
          <a:p>
            <a:endParaRPr lang="en-US" sz="1400" b="0" dirty="0">
              <a:solidFill>
                <a:schemeClr val="tx2"/>
              </a:solidFill>
            </a:endParaRPr>
          </a:p>
        </p:txBody>
      </p:sp>
      <p:pic>
        <p:nvPicPr>
          <p:cNvPr id="1026" name="Picture 2">
            <a:extLst>
              <a:ext uri="{FF2B5EF4-FFF2-40B4-BE49-F238E27FC236}">
                <a16:creationId xmlns:a16="http://schemas.microsoft.com/office/drawing/2014/main" id="{235C2EB5-E1AE-D6AE-D3B0-1D89D321F5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1284" y="1672437"/>
            <a:ext cx="6077480" cy="3321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6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6" name="Google Shape;1036;p3"/>
          <p:cNvSpPr txBox="1">
            <a:spLocks noGrp="1"/>
          </p:cNvSpPr>
          <p:nvPr>
            <p:ph type="title"/>
          </p:nvPr>
        </p:nvSpPr>
        <p:spPr>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2800"/>
              <a:buFont typeface="Georgia"/>
              <a:buNone/>
            </a:pPr>
            <a:r>
              <a:rPr lang="en-US" sz="2800" dirty="0"/>
              <a:t>H</a:t>
            </a:r>
            <a:r>
              <a:rPr lang="en-US" dirty="0"/>
              <a:t>ealthy Rewards</a:t>
            </a:r>
            <a:r>
              <a:rPr lang="en-US" sz="1500" baseline="30000" dirty="0"/>
              <a:t>   </a:t>
            </a:r>
            <a:r>
              <a:rPr lang="en-US" dirty="0"/>
              <a:t> Program</a:t>
            </a:r>
            <a:endParaRPr sz="3200" b="0" baseline="30000" dirty="0"/>
          </a:p>
        </p:txBody>
      </p:sp>
      <p:sp>
        <p:nvSpPr>
          <p:cNvPr id="1037" name="Google Shape;1037;p3"/>
          <p:cNvSpPr txBox="1">
            <a:spLocks noGrp="1"/>
          </p:cNvSpPr>
          <p:nvPr>
            <p:ph sz="quarter" idx="13"/>
          </p:nvPr>
        </p:nvSpPr>
        <p:spPr>
          <a:xfrm>
            <a:off x="360000" y="1119188"/>
            <a:ext cx="5969364" cy="4309018"/>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600"/>
              <a:buNone/>
            </a:pPr>
            <a:r>
              <a:rPr lang="en-US" sz="1600" b="1" dirty="0">
                <a:solidFill>
                  <a:schemeClr val="accent2"/>
                </a:solidFill>
              </a:rPr>
              <a:t>Get discounts on the health products and programs you use every day, including:</a:t>
            </a:r>
            <a:endParaRPr sz="1400" dirty="0">
              <a:solidFill>
                <a:schemeClr val="accent2"/>
              </a:solidFill>
            </a:endParaRPr>
          </a:p>
        </p:txBody>
      </p:sp>
      <p:sp>
        <p:nvSpPr>
          <p:cNvPr id="1038" name="Google Shape;1038;p3"/>
          <p:cNvSpPr txBox="1"/>
          <p:nvPr/>
        </p:nvSpPr>
        <p:spPr>
          <a:xfrm>
            <a:off x="1326820" y="5888503"/>
            <a:ext cx="5251780" cy="678934"/>
          </a:xfrm>
          <a:prstGeom prst="rect">
            <a:avLst/>
          </a:prstGeom>
          <a:noFill/>
          <a:ln>
            <a:noFill/>
          </a:ln>
        </p:spPr>
        <p:txBody>
          <a:bodyPr spcFirstLastPara="1" wrap="square" lIns="91425" tIns="45700" rIns="91425" bIns="45700" anchor="b" anchorCtr="0">
            <a:noAutofit/>
          </a:bodyPr>
          <a:lstStyle/>
          <a:p>
            <a:pPr marL="133200" marR="0" lvl="0" indent="-133200">
              <a:spcBef>
                <a:spcPts val="0"/>
              </a:spcBef>
              <a:spcAft>
                <a:spcPts val="0"/>
              </a:spcAft>
              <a:buClr>
                <a:schemeClr val="tx1"/>
              </a:buClr>
              <a:buSzPct val="100000"/>
              <a:buFont typeface="+mj-lt"/>
              <a:buAutoNum type="arabicPeriod"/>
            </a:pPr>
            <a:r>
              <a:rPr lang="en-US" sz="1000" b="1" dirty="0">
                <a:solidFill>
                  <a:srgbClr val="333333"/>
                </a:solidFill>
                <a:latin typeface="Arial Narrow" panose="020B0604020202020204" pitchFamily="34" charset="0"/>
                <a:cs typeface="Arial Narrow" panose="020B0604020202020204" pitchFamily="34" charset="0"/>
                <a:sym typeface="Arial Narrow"/>
              </a:rPr>
              <a:t>Healthy Rewards is a discount program and is NOT insurance. </a:t>
            </a:r>
            <a:r>
              <a:rPr lang="en-US" sz="1000" dirty="0">
                <a:solidFill>
                  <a:srgbClr val="333333"/>
                </a:solidFill>
                <a:latin typeface="Arial Narrow" panose="020B0604020202020204" pitchFamily="34" charset="0"/>
                <a:cs typeface="Arial Narrow" panose="020B0604020202020204" pitchFamily="34" charset="0"/>
                <a:sym typeface="Arial Narrow"/>
              </a:rPr>
              <a:t>These programs give a discount on the cost of certain goods and services. Some Healthy Rewards programs are not available in all states and programs may be discontinued at any time. Participating providers are solely responsible for their goods and services.</a:t>
            </a:r>
            <a:endParaRPr lang="en-US" sz="1000" dirty="0">
              <a:solidFill>
                <a:srgbClr val="333333"/>
              </a:solidFill>
              <a:latin typeface="Arial Narrow" panose="020B0604020202020204" pitchFamily="34" charset="0"/>
              <a:cs typeface="Arial Narrow" panose="020B0604020202020204" pitchFamily="34" charset="0"/>
            </a:endParaRPr>
          </a:p>
        </p:txBody>
      </p:sp>
      <p:sp>
        <p:nvSpPr>
          <p:cNvPr id="1043" name="Google Shape;1043;p3"/>
          <p:cNvSpPr/>
          <p:nvPr/>
        </p:nvSpPr>
        <p:spPr>
          <a:xfrm>
            <a:off x="9177545" y="271119"/>
            <a:ext cx="3014455" cy="1015622"/>
          </a:xfrm>
          <a:prstGeom prst="rect">
            <a:avLst/>
          </a:prstGeom>
          <a:solidFill>
            <a:srgbClr val="FF00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dirty="0">
                <a:solidFill>
                  <a:schemeClr val="lt1"/>
                </a:solidFill>
                <a:latin typeface="Arial"/>
                <a:ea typeface="Arial"/>
                <a:cs typeface="Arial"/>
                <a:sym typeface="Arial"/>
              </a:rPr>
              <a:t>NOTE TO PRESENTER: NOTE TO PRESENTER: This is not permitted for use with insured plans in MD, NY, OH or </a:t>
            </a:r>
            <a:r>
              <a:rPr lang="en-US" sz="1000" b="1" i="0" u="none" strike="noStrike" cap="none" dirty="0" err="1">
                <a:solidFill>
                  <a:schemeClr val="lt1"/>
                </a:solidFill>
                <a:latin typeface="Arial"/>
                <a:ea typeface="Arial"/>
                <a:cs typeface="Arial"/>
                <a:sym typeface="Arial"/>
              </a:rPr>
              <a:t>OR</a:t>
            </a:r>
            <a:r>
              <a:rPr lang="en-US" sz="1000" b="1" i="0" u="none" strike="noStrike" cap="none" dirty="0">
                <a:solidFill>
                  <a:schemeClr val="lt1"/>
                </a:solidFill>
                <a:latin typeface="Arial"/>
                <a:ea typeface="Arial"/>
                <a:cs typeface="Arial"/>
                <a:sym typeface="Arial"/>
              </a:rPr>
              <a:t>. Delete this note and remove this slide when medical is also being quoted or is already in force.</a:t>
            </a:r>
            <a:endParaRPr dirty="0"/>
          </a:p>
        </p:txBody>
      </p:sp>
      <p:sp>
        <p:nvSpPr>
          <p:cNvPr id="5" name="Google Shape;1036;p3">
            <a:extLst>
              <a:ext uri="{FF2B5EF4-FFF2-40B4-BE49-F238E27FC236}">
                <a16:creationId xmlns:a16="http://schemas.microsoft.com/office/drawing/2014/main" id="{7218E1D1-EA48-C86A-FEE2-2581975A4D72}"/>
              </a:ext>
            </a:extLst>
          </p:cNvPr>
          <p:cNvSpPr txBox="1">
            <a:spLocks/>
          </p:cNvSpPr>
          <p:nvPr/>
        </p:nvSpPr>
        <p:spPr>
          <a:xfrm>
            <a:off x="3701869" y="364015"/>
            <a:ext cx="130373" cy="15248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Georgia"/>
              <a:buNone/>
              <a:defRPr sz="3000" b="1"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1500" baseline="30000" dirty="0"/>
              <a:t>®</a:t>
            </a:r>
            <a:endParaRPr lang="en-US" dirty="0"/>
          </a:p>
        </p:txBody>
      </p:sp>
      <p:sp>
        <p:nvSpPr>
          <p:cNvPr id="7" name="Round Single Corner Rectangle 6">
            <a:extLst>
              <a:ext uri="{FF2B5EF4-FFF2-40B4-BE49-F238E27FC236}">
                <a16:creationId xmlns:a16="http://schemas.microsoft.com/office/drawing/2014/main" id="{C1F54008-9FD8-D9D6-C671-8E28371E8274}"/>
              </a:ext>
            </a:extLst>
          </p:cNvPr>
          <p:cNvSpPr>
            <a:spLocks/>
          </p:cNvSpPr>
          <p:nvPr/>
        </p:nvSpPr>
        <p:spPr>
          <a:xfrm flipV="1">
            <a:off x="1727338" y="1945885"/>
            <a:ext cx="4365626" cy="786442"/>
          </a:xfrm>
          <a:prstGeom prst="round1Rect">
            <a:avLst>
              <a:gd name="adj" fmla="val 178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9" name="Content Placeholder 3">
            <a:extLst>
              <a:ext uri="{FF2B5EF4-FFF2-40B4-BE49-F238E27FC236}">
                <a16:creationId xmlns:a16="http://schemas.microsoft.com/office/drawing/2014/main" id="{055E309B-C1C2-7EC9-9375-BCCE40C7CD85}"/>
              </a:ext>
            </a:extLst>
          </p:cNvPr>
          <p:cNvSpPr txBox="1">
            <a:spLocks/>
          </p:cNvSpPr>
          <p:nvPr/>
        </p:nvSpPr>
        <p:spPr>
          <a:xfrm>
            <a:off x="1727338" y="1970329"/>
            <a:ext cx="4063862" cy="731004"/>
          </a:xfrm>
          <a:prstGeom prst="rect">
            <a:avLst/>
          </a:prstGeom>
        </p:spPr>
        <p:txBody>
          <a:bodyPr vert="horz" wrap="square" lIns="365760" tIns="0" rIns="0" bIns="0" rtlCol="0" anchor="ctr">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dirty="0">
                <a:solidFill>
                  <a:schemeClr val="accent2"/>
                </a:solidFill>
              </a:rPr>
              <a:t>Gym memberships</a:t>
            </a:r>
          </a:p>
        </p:txBody>
      </p:sp>
      <p:sp>
        <p:nvSpPr>
          <p:cNvPr id="10" name="Round Single Corner Rectangle 9">
            <a:extLst>
              <a:ext uri="{FF2B5EF4-FFF2-40B4-BE49-F238E27FC236}">
                <a16:creationId xmlns:a16="http://schemas.microsoft.com/office/drawing/2014/main" id="{B5008423-4DC9-2908-A683-FCBB29BC52B4}"/>
              </a:ext>
            </a:extLst>
          </p:cNvPr>
          <p:cNvSpPr>
            <a:spLocks/>
          </p:cNvSpPr>
          <p:nvPr/>
        </p:nvSpPr>
        <p:spPr>
          <a:xfrm flipH="1">
            <a:off x="358775" y="1945888"/>
            <a:ext cx="1371600" cy="786440"/>
          </a:xfrm>
          <a:prstGeom prst="round1Rect">
            <a:avLst>
              <a:gd name="adj" fmla="val 28535"/>
            </a:avLst>
          </a:prstGeom>
          <a:solidFill>
            <a:srgbClr val="1F0F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pic>
        <p:nvPicPr>
          <p:cNvPr id="12" name="Graphic 11">
            <a:extLst>
              <a:ext uri="{FF2B5EF4-FFF2-40B4-BE49-F238E27FC236}">
                <a16:creationId xmlns:a16="http://schemas.microsoft.com/office/drawing/2014/main" id="{DD7F4526-20D5-6CAA-2108-AD8E5A8364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9294" y="2052068"/>
            <a:ext cx="567526" cy="567526"/>
          </a:xfrm>
          <a:prstGeom prst="rect">
            <a:avLst/>
          </a:prstGeom>
        </p:spPr>
      </p:pic>
      <p:grpSp>
        <p:nvGrpSpPr>
          <p:cNvPr id="30" name="Group 29">
            <a:extLst>
              <a:ext uri="{FF2B5EF4-FFF2-40B4-BE49-F238E27FC236}">
                <a16:creationId xmlns:a16="http://schemas.microsoft.com/office/drawing/2014/main" id="{D48B56DD-940E-D906-0216-C5D4DA8842C9}"/>
              </a:ext>
            </a:extLst>
          </p:cNvPr>
          <p:cNvGrpSpPr/>
          <p:nvPr/>
        </p:nvGrpSpPr>
        <p:grpSpPr>
          <a:xfrm>
            <a:off x="358775" y="2847818"/>
            <a:ext cx="5734189" cy="786443"/>
            <a:chOff x="358775" y="2792345"/>
            <a:chExt cx="5734189" cy="786443"/>
          </a:xfrm>
        </p:grpSpPr>
        <p:sp>
          <p:nvSpPr>
            <p:cNvPr id="13" name="Round Single Corner Rectangle 12">
              <a:extLst>
                <a:ext uri="{FF2B5EF4-FFF2-40B4-BE49-F238E27FC236}">
                  <a16:creationId xmlns:a16="http://schemas.microsoft.com/office/drawing/2014/main" id="{42FC3581-6961-089C-B0E5-7166DF133E1F}"/>
                </a:ext>
              </a:extLst>
            </p:cNvPr>
            <p:cNvSpPr>
              <a:spLocks/>
            </p:cNvSpPr>
            <p:nvPr/>
          </p:nvSpPr>
          <p:spPr>
            <a:xfrm flipV="1">
              <a:off x="1727338" y="2792345"/>
              <a:ext cx="4365626" cy="786442"/>
            </a:xfrm>
            <a:prstGeom prst="round1Rect">
              <a:avLst>
                <a:gd name="adj" fmla="val 178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4" name="Round Single Corner Rectangle 13">
              <a:extLst>
                <a:ext uri="{FF2B5EF4-FFF2-40B4-BE49-F238E27FC236}">
                  <a16:creationId xmlns:a16="http://schemas.microsoft.com/office/drawing/2014/main" id="{80B5C6BE-C064-C5CC-F352-163AC64C14B2}"/>
                </a:ext>
              </a:extLst>
            </p:cNvPr>
            <p:cNvSpPr>
              <a:spLocks/>
            </p:cNvSpPr>
            <p:nvPr/>
          </p:nvSpPr>
          <p:spPr>
            <a:xfrm flipH="1">
              <a:off x="358775" y="2792348"/>
              <a:ext cx="1371600" cy="786440"/>
            </a:xfrm>
            <a:prstGeom prst="round1Rect">
              <a:avLst>
                <a:gd name="adj" fmla="val 28535"/>
              </a:avLst>
            </a:prstGeom>
            <a:solidFill>
              <a:srgbClr val="1F0F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2" name="Content Placeholder 3">
              <a:extLst>
                <a:ext uri="{FF2B5EF4-FFF2-40B4-BE49-F238E27FC236}">
                  <a16:creationId xmlns:a16="http://schemas.microsoft.com/office/drawing/2014/main" id="{8BA328BF-3FEF-DB4F-CFFE-28C0D266E46F}"/>
                </a:ext>
              </a:extLst>
            </p:cNvPr>
            <p:cNvSpPr txBox="1">
              <a:spLocks/>
            </p:cNvSpPr>
            <p:nvPr/>
          </p:nvSpPr>
          <p:spPr>
            <a:xfrm>
              <a:off x="1727338" y="2816789"/>
              <a:ext cx="4063862" cy="761996"/>
            </a:xfrm>
            <a:prstGeom prst="rect">
              <a:avLst/>
            </a:prstGeom>
          </p:spPr>
          <p:txBody>
            <a:bodyPr vert="horz" wrap="square" lIns="365760" tIns="0" rIns="0" bIns="0" rtlCol="0" anchor="ctr">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dirty="0">
                  <a:solidFill>
                    <a:schemeClr val="accent2"/>
                  </a:solidFill>
                </a:rPr>
                <a:t>Virtual workouts</a:t>
              </a:r>
            </a:p>
          </p:txBody>
        </p:sp>
        <p:pic>
          <p:nvPicPr>
            <p:cNvPr id="25" name="Graphic 24">
              <a:extLst>
                <a:ext uri="{FF2B5EF4-FFF2-40B4-BE49-F238E27FC236}">
                  <a16:creationId xmlns:a16="http://schemas.microsoft.com/office/drawing/2014/main" id="{1665F444-DAFA-85E7-DAB7-6DC3239F0DB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9294" y="2903311"/>
              <a:ext cx="567526" cy="567526"/>
            </a:xfrm>
            <a:prstGeom prst="rect">
              <a:avLst/>
            </a:prstGeom>
          </p:spPr>
        </p:pic>
      </p:grpSp>
      <p:grpSp>
        <p:nvGrpSpPr>
          <p:cNvPr id="29" name="Group 28">
            <a:extLst>
              <a:ext uri="{FF2B5EF4-FFF2-40B4-BE49-F238E27FC236}">
                <a16:creationId xmlns:a16="http://schemas.microsoft.com/office/drawing/2014/main" id="{B3154E39-667E-4D2B-20DC-262EFFD91F18}"/>
              </a:ext>
            </a:extLst>
          </p:cNvPr>
          <p:cNvGrpSpPr/>
          <p:nvPr/>
        </p:nvGrpSpPr>
        <p:grpSpPr>
          <a:xfrm>
            <a:off x="358775" y="3753128"/>
            <a:ext cx="5734189" cy="786443"/>
            <a:chOff x="358775" y="3675749"/>
            <a:chExt cx="5734189" cy="786443"/>
          </a:xfrm>
        </p:grpSpPr>
        <p:sp>
          <p:nvSpPr>
            <p:cNvPr id="16" name="Round Single Corner Rectangle 15">
              <a:extLst>
                <a:ext uri="{FF2B5EF4-FFF2-40B4-BE49-F238E27FC236}">
                  <a16:creationId xmlns:a16="http://schemas.microsoft.com/office/drawing/2014/main" id="{3F062F52-57F3-1B80-01F9-0EA55C3F2A40}"/>
                </a:ext>
              </a:extLst>
            </p:cNvPr>
            <p:cNvSpPr>
              <a:spLocks/>
            </p:cNvSpPr>
            <p:nvPr/>
          </p:nvSpPr>
          <p:spPr>
            <a:xfrm flipV="1">
              <a:off x="1727338" y="3675749"/>
              <a:ext cx="4365626" cy="786442"/>
            </a:xfrm>
            <a:prstGeom prst="round1Rect">
              <a:avLst>
                <a:gd name="adj" fmla="val 178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17" name="Round Single Corner Rectangle 16">
              <a:extLst>
                <a:ext uri="{FF2B5EF4-FFF2-40B4-BE49-F238E27FC236}">
                  <a16:creationId xmlns:a16="http://schemas.microsoft.com/office/drawing/2014/main" id="{4DDA5790-58C1-A419-6F34-0A68B4E86C36}"/>
                </a:ext>
              </a:extLst>
            </p:cNvPr>
            <p:cNvSpPr>
              <a:spLocks/>
            </p:cNvSpPr>
            <p:nvPr/>
          </p:nvSpPr>
          <p:spPr>
            <a:xfrm flipH="1">
              <a:off x="358775" y="3675752"/>
              <a:ext cx="1371600" cy="786440"/>
            </a:xfrm>
            <a:prstGeom prst="round1Rect">
              <a:avLst>
                <a:gd name="adj" fmla="val 28535"/>
              </a:avLst>
            </a:prstGeom>
            <a:solidFill>
              <a:srgbClr val="1F0F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3" name="Content Placeholder 3">
              <a:extLst>
                <a:ext uri="{FF2B5EF4-FFF2-40B4-BE49-F238E27FC236}">
                  <a16:creationId xmlns:a16="http://schemas.microsoft.com/office/drawing/2014/main" id="{95661FA5-26E7-A6A9-72C4-2856D96D24BB}"/>
                </a:ext>
              </a:extLst>
            </p:cNvPr>
            <p:cNvSpPr txBox="1">
              <a:spLocks/>
            </p:cNvSpPr>
            <p:nvPr/>
          </p:nvSpPr>
          <p:spPr>
            <a:xfrm>
              <a:off x="1727338" y="3700193"/>
              <a:ext cx="4063862" cy="730998"/>
            </a:xfrm>
            <a:prstGeom prst="rect">
              <a:avLst/>
            </a:prstGeom>
          </p:spPr>
          <p:txBody>
            <a:bodyPr vert="horz" wrap="square" lIns="365760" tIns="0" rIns="0" bIns="0" rtlCol="0" anchor="ctr">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dirty="0">
                  <a:solidFill>
                    <a:schemeClr val="accent2"/>
                  </a:solidFill>
                </a:rPr>
                <a:t>Hearing care</a:t>
              </a:r>
            </a:p>
          </p:txBody>
        </p:sp>
        <p:pic>
          <p:nvPicPr>
            <p:cNvPr id="26" name="Graphic 25">
              <a:extLst>
                <a:ext uri="{FF2B5EF4-FFF2-40B4-BE49-F238E27FC236}">
                  <a16:creationId xmlns:a16="http://schemas.microsoft.com/office/drawing/2014/main" id="{484FF577-01C2-595F-67D0-A499B62D8F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9294" y="3781929"/>
              <a:ext cx="567526" cy="567526"/>
            </a:xfrm>
            <a:prstGeom prst="rect">
              <a:avLst/>
            </a:prstGeom>
          </p:spPr>
        </p:pic>
      </p:grpSp>
      <p:grpSp>
        <p:nvGrpSpPr>
          <p:cNvPr id="28" name="Group 27">
            <a:extLst>
              <a:ext uri="{FF2B5EF4-FFF2-40B4-BE49-F238E27FC236}">
                <a16:creationId xmlns:a16="http://schemas.microsoft.com/office/drawing/2014/main" id="{6326FC08-04E8-B2FB-6473-30A520BEA598}"/>
              </a:ext>
            </a:extLst>
          </p:cNvPr>
          <p:cNvGrpSpPr/>
          <p:nvPr/>
        </p:nvGrpSpPr>
        <p:grpSpPr>
          <a:xfrm>
            <a:off x="358775" y="4658437"/>
            <a:ext cx="5734189" cy="786443"/>
            <a:chOff x="358775" y="4559152"/>
            <a:chExt cx="5734189" cy="786443"/>
          </a:xfrm>
        </p:grpSpPr>
        <p:sp>
          <p:nvSpPr>
            <p:cNvPr id="19" name="Round Single Corner Rectangle 18">
              <a:extLst>
                <a:ext uri="{FF2B5EF4-FFF2-40B4-BE49-F238E27FC236}">
                  <a16:creationId xmlns:a16="http://schemas.microsoft.com/office/drawing/2014/main" id="{8BDCFD35-A2D2-383F-742F-932576480147}"/>
                </a:ext>
              </a:extLst>
            </p:cNvPr>
            <p:cNvSpPr>
              <a:spLocks/>
            </p:cNvSpPr>
            <p:nvPr/>
          </p:nvSpPr>
          <p:spPr>
            <a:xfrm flipV="1">
              <a:off x="1727338" y="4559152"/>
              <a:ext cx="4365626" cy="786442"/>
            </a:xfrm>
            <a:prstGeom prst="round1Rect">
              <a:avLst>
                <a:gd name="adj" fmla="val 1780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0" name="Round Single Corner Rectangle 19">
              <a:extLst>
                <a:ext uri="{FF2B5EF4-FFF2-40B4-BE49-F238E27FC236}">
                  <a16:creationId xmlns:a16="http://schemas.microsoft.com/office/drawing/2014/main" id="{B666B30F-1064-F66C-7654-5B3549A35199}"/>
                </a:ext>
              </a:extLst>
            </p:cNvPr>
            <p:cNvSpPr>
              <a:spLocks/>
            </p:cNvSpPr>
            <p:nvPr/>
          </p:nvSpPr>
          <p:spPr>
            <a:xfrm flipH="1">
              <a:off x="358775" y="4559155"/>
              <a:ext cx="1371600" cy="786440"/>
            </a:xfrm>
            <a:prstGeom prst="round1Rect">
              <a:avLst>
                <a:gd name="adj" fmla="val 28535"/>
              </a:avLst>
            </a:prstGeom>
            <a:solidFill>
              <a:srgbClr val="1F0F8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4" name="Content Placeholder 3">
              <a:extLst>
                <a:ext uri="{FF2B5EF4-FFF2-40B4-BE49-F238E27FC236}">
                  <a16:creationId xmlns:a16="http://schemas.microsoft.com/office/drawing/2014/main" id="{9DBE45F4-C1F5-D0FE-2BC0-385A70428630}"/>
                </a:ext>
              </a:extLst>
            </p:cNvPr>
            <p:cNvSpPr txBox="1">
              <a:spLocks/>
            </p:cNvSpPr>
            <p:nvPr/>
          </p:nvSpPr>
          <p:spPr>
            <a:xfrm>
              <a:off x="1727338" y="4583596"/>
              <a:ext cx="4063862" cy="731000"/>
            </a:xfrm>
            <a:prstGeom prst="rect">
              <a:avLst/>
            </a:prstGeom>
          </p:spPr>
          <p:txBody>
            <a:bodyPr vert="horz" wrap="square" lIns="365760" tIns="0" rIns="0" bIns="0" rtlCol="0" anchor="ctr">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r>
                <a:rPr lang="en-US" dirty="0">
                  <a:solidFill>
                    <a:schemeClr val="accent2"/>
                  </a:solidFill>
                </a:rPr>
                <a:t>LASIK eye surgery</a:t>
              </a:r>
            </a:p>
          </p:txBody>
        </p:sp>
        <p:pic>
          <p:nvPicPr>
            <p:cNvPr id="27" name="Graphic 26">
              <a:extLst>
                <a:ext uri="{FF2B5EF4-FFF2-40B4-BE49-F238E27FC236}">
                  <a16:creationId xmlns:a16="http://schemas.microsoft.com/office/drawing/2014/main" id="{033CBC96-78AD-47D9-1243-780D99815BF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59294" y="4665333"/>
              <a:ext cx="567526" cy="567526"/>
            </a:xfrm>
            <a:prstGeom prst="rect">
              <a:avLst/>
            </a:prstGeom>
          </p:spPr>
        </p:pic>
      </p:grpSp>
      <p:sp>
        <p:nvSpPr>
          <p:cNvPr id="35" name="Google Shape;1036;p3">
            <a:extLst>
              <a:ext uri="{FF2B5EF4-FFF2-40B4-BE49-F238E27FC236}">
                <a16:creationId xmlns:a16="http://schemas.microsoft.com/office/drawing/2014/main" id="{21FA1D7E-76D7-E4CD-BA53-7ADE16B2BF34}"/>
              </a:ext>
            </a:extLst>
          </p:cNvPr>
          <p:cNvSpPr txBox="1">
            <a:spLocks/>
          </p:cNvSpPr>
          <p:nvPr/>
        </p:nvSpPr>
        <p:spPr>
          <a:xfrm>
            <a:off x="5634802" y="398038"/>
            <a:ext cx="253612" cy="607936"/>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3000"/>
              <a:buFont typeface="Georgia"/>
              <a:buNone/>
              <a:defRPr sz="3000" b="1"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SzPts val="2800"/>
            </a:pPr>
            <a:r>
              <a:rPr lang="en-US" sz="2400" b="0" baseline="30000" dirty="0"/>
              <a:t>1</a:t>
            </a:r>
          </a:p>
        </p:txBody>
      </p:sp>
      <p:pic>
        <p:nvPicPr>
          <p:cNvPr id="6" name="Picture Placeholder 5" descr="A person rolling a yoga mat&#10;&#10;Description automatically generated">
            <a:extLst>
              <a:ext uri="{FF2B5EF4-FFF2-40B4-BE49-F238E27FC236}">
                <a16:creationId xmlns:a16="http://schemas.microsoft.com/office/drawing/2014/main" id="{4FC8F5F9-7869-4734-B46D-6002EAA49CDE}"/>
              </a:ext>
            </a:extLst>
          </p:cNvPr>
          <p:cNvPicPr>
            <a:picLocks noGrp="1" noChangeAspect="1"/>
          </p:cNvPicPr>
          <p:nvPr>
            <p:ph type="pic" sz="quarter" idx="16"/>
          </p:nvPr>
        </p:nvPicPr>
        <p:blipFill>
          <a:blip r:embed="rId11"/>
          <a:srcRect t="45" b="45"/>
          <a:stretch>
            <a:fillRect/>
          </a:stretch>
        </p:blipFill>
        <p:spPr/>
      </p:pic>
      <p:sp>
        <p:nvSpPr>
          <p:cNvPr id="3" name="Slide Number Placeholder 4">
            <a:extLst>
              <a:ext uri="{FF2B5EF4-FFF2-40B4-BE49-F238E27FC236}">
                <a16:creationId xmlns:a16="http://schemas.microsoft.com/office/drawing/2014/main" id="{E374680A-97A1-2EF2-9F5A-6E9723D7229F}"/>
              </a:ext>
            </a:extLst>
          </p:cNvPr>
          <p:cNvSpPr txBox="1">
            <a:spLocks/>
          </p:cNvSpPr>
          <p:nvPr/>
        </p:nvSpPr>
        <p:spPr>
          <a:xfrm>
            <a:off x="11473199" y="6410597"/>
            <a:ext cx="359212"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800" b="1" smtClean="0">
                <a:solidFill>
                  <a:schemeClr val="accent1"/>
                </a:solidFill>
              </a:rPr>
              <a:pPr/>
              <a:t>23</a:t>
            </a:fld>
            <a:endParaRPr lang="en-US" sz="800" b="1" dirty="0">
              <a:solidFill>
                <a:schemeClr val="accent1"/>
              </a:solidFill>
            </a:endParaRPr>
          </a:p>
        </p:txBody>
      </p:sp>
    </p:spTree>
    <p:extLst>
      <p:ext uri="{BB962C8B-B14F-4D97-AF65-F5344CB8AC3E}">
        <p14:creationId xmlns:p14="http://schemas.microsoft.com/office/powerpoint/2010/main" val="560321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25"/>
        <p:cNvGrpSpPr/>
        <p:nvPr/>
      </p:nvGrpSpPr>
      <p:grpSpPr>
        <a:xfrm>
          <a:off x="0" y="0"/>
          <a:ext cx="0" cy="0"/>
          <a:chOff x="0" y="0"/>
          <a:chExt cx="0" cy="0"/>
        </a:xfrm>
      </p:grpSpPr>
      <p:sp>
        <p:nvSpPr>
          <p:cNvPr id="13" name="TextBox 12">
            <a:extLst>
              <a:ext uri="{FF2B5EF4-FFF2-40B4-BE49-F238E27FC236}">
                <a16:creationId xmlns:a16="http://schemas.microsoft.com/office/drawing/2014/main" id="{77BB22BF-1DC1-F106-30AF-28647082ADBC}"/>
              </a:ext>
            </a:extLst>
          </p:cNvPr>
          <p:cNvSpPr txBox="1"/>
          <p:nvPr/>
        </p:nvSpPr>
        <p:spPr>
          <a:xfrm>
            <a:off x="8839588" y="1636256"/>
            <a:ext cx="2854725" cy="3885679"/>
          </a:xfrm>
          <a:prstGeom prst="rect">
            <a:avLst/>
          </a:prstGeom>
          <a:noFill/>
        </p:spPr>
        <p:txBody>
          <a:bodyPr wrap="square" lIns="0" tIns="0" rIns="0" bIns="0" rtlCol="0">
            <a:spAutoFit/>
          </a:bodyPr>
          <a:lstStyle/>
          <a:p>
            <a:pPr>
              <a:buClr>
                <a:schemeClr val="bg1"/>
              </a:buClr>
            </a:pPr>
            <a:r>
              <a:rPr lang="en-US" sz="1400" b="1" dirty="0">
                <a:solidFill>
                  <a:schemeClr val="bg1"/>
                </a:solidFill>
              </a:rPr>
              <a:t>This program is </a:t>
            </a:r>
            <a:br>
              <a:rPr lang="en-US" sz="1400" b="1" dirty="0">
                <a:solidFill>
                  <a:schemeClr val="bg1"/>
                </a:solidFill>
              </a:rPr>
            </a:br>
            <a:r>
              <a:rPr lang="en-US" sz="1400" b="1" dirty="0">
                <a:solidFill>
                  <a:schemeClr val="bg1"/>
                </a:solidFill>
              </a:rPr>
              <a:t>available for:</a:t>
            </a:r>
          </a:p>
          <a:p>
            <a:pPr marL="285750" indent="-285750">
              <a:buClr>
                <a:schemeClr val="bg1"/>
              </a:buClr>
              <a:buFont typeface="Arial" panose="020B0604020202020204" pitchFamily="34" charset="0"/>
              <a:buChar char="•"/>
            </a:pPr>
            <a:endParaRPr lang="en-US" sz="16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Civil/consumer issues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Criminal matters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Estate planning law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Financial matters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Immigration and naturalization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IRS matters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Personal/family legal services </a:t>
            </a:r>
          </a:p>
          <a:p>
            <a:pPr marL="194310" indent="-285750">
              <a:spcAft>
                <a:spcPts val="100"/>
              </a:spcAft>
              <a:buClr>
                <a:schemeClr val="bg1"/>
              </a:buClr>
              <a:buFont typeface="Arial" panose="020B0604020202020204" pitchFamily="34" charset="0"/>
              <a:buChar char="•"/>
            </a:pPr>
            <a:endParaRPr lang="en-US" sz="1200" dirty="0">
              <a:solidFill>
                <a:schemeClr val="bg1"/>
              </a:solidFill>
            </a:endParaRPr>
          </a:p>
          <a:p>
            <a:pPr marL="194310" indent="-285750">
              <a:spcAft>
                <a:spcPts val="100"/>
              </a:spcAft>
              <a:buClr>
                <a:schemeClr val="bg1"/>
              </a:buClr>
              <a:buFont typeface="Arial" panose="020B0604020202020204" pitchFamily="34" charset="0"/>
              <a:buChar char="•"/>
            </a:pPr>
            <a:r>
              <a:rPr lang="en-US" sz="1200" dirty="0">
                <a:solidFill>
                  <a:schemeClr val="bg1"/>
                </a:solidFill>
              </a:rPr>
              <a:t>Real estate </a:t>
            </a:r>
          </a:p>
          <a:p>
            <a:pPr>
              <a:buClr>
                <a:schemeClr val="bg1"/>
              </a:buClr>
            </a:pPr>
            <a:endParaRPr lang="en-US" sz="1600" dirty="0">
              <a:solidFill>
                <a:schemeClr val="bg1"/>
              </a:solidFill>
            </a:endParaRPr>
          </a:p>
        </p:txBody>
      </p:sp>
      <p:sp>
        <p:nvSpPr>
          <p:cNvPr id="1026" name="Google Shape;1026;p2"/>
          <p:cNvSpPr txBox="1">
            <a:spLocks noGrp="1"/>
          </p:cNvSpPr>
          <p:nvPr>
            <p:ph type="title"/>
          </p:nvPr>
        </p:nvSpPr>
        <p:spPr>
          <a:xfrm>
            <a:off x="360000" y="360000"/>
            <a:ext cx="7469549" cy="1188000"/>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Georgia"/>
              <a:buNone/>
            </a:pPr>
            <a:r>
              <a:rPr lang="en-US" dirty="0"/>
              <a:t>Legal and Identity Theft Resources</a:t>
            </a:r>
            <a:r>
              <a:rPr lang="en-US" baseline="30000" dirty="0"/>
              <a:t>1</a:t>
            </a:r>
            <a:endParaRPr baseline="30000" dirty="0"/>
          </a:p>
        </p:txBody>
      </p:sp>
      <p:sp>
        <p:nvSpPr>
          <p:cNvPr id="3" name="Google Shape;1013;p1">
            <a:extLst>
              <a:ext uri="{FF2B5EF4-FFF2-40B4-BE49-F238E27FC236}">
                <a16:creationId xmlns:a16="http://schemas.microsoft.com/office/drawing/2014/main" id="{A8613246-48B2-734A-2A0D-8C67EDB66D7E}"/>
              </a:ext>
            </a:extLst>
          </p:cNvPr>
          <p:cNvSpPr txBox="1">
            <a:spLocks noGrp="1"/>
          </p:cNvSpPr>
          <p:nvPr>
            <p:ph type="ftr" sz="quarter" idx="12"/>
          </p:nvPr>
        </p:nvSpPr>
        <p:spPr>
          <a:xfrm>
            <a:off x="1309188" y="6215874"/>
            <a:ext cx="5791699" cy="430177"/>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33333"/>
              </a:buClr>
              <a:buSzPts val="1000"/>
              <a:buFont typeface="Georgia"/>
              <a:buAutoNum type="arabicPeriod"/>
              <a:defRPr sz="1000" b="0" i="0" u="none" strike="noStrike" cap="none">
                <a:solidFill>
                  <a:srgbClr val="333333"/>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pPr marL="133200" indent="-133200">
              <a:buClr>
                <a:schemeClr val="tx1"/>
              </a:buClr>
              <a:buSzPts val="800"/>
              <a:buFont typeface="+mj-lt"/>
              <a:buAutoNum type="arabicPeriod"/>
            </a:pPr>
            <a:r>
              <a:rPr lang="en-US" b="1" dirty="0">
                <a:latin typeface="Arial Narrow" panose="020B0604020202020204" pitchFamily="34" charset="0"/>
                <a:ea typeface="+mn-ea"/>
                <a:cs typeface="Arial Narrow" panose="020B0604020202020204" pitchFamily="34" charset="0"/>
              </a:rPr>
              <a:t>Offered through CLC Core, which is NOT insurance and does not provide reimbursement for financial losses. </a:t>
            </a:r>
            <a:r>
              <a:rPr lang="en-US" dirty="0">
                <a:latin typeface="Arial Narrow" panose="020B0604020202020204" pitchFamily="34" charset="0"/>
                <a:ea typeface="+mn-ea"/>
                <a:cs typeface="Arial Narrow" panose="020B0604020202020204" pitchFamily="34" charset="0"/>
              </a:rPr>
              <a:t>Programs are provided through a third-party vendor who is solely responsible for their products and services. Full terms, conditions and exclusions are contained in the applicable client program description and are subject to change. Program availability may vary by plan type and location and is not available where prohibited by law.</a:t>
            </a:r>
          </a:p>
        </p:txBody>
      </p:sp>
      <p:sp>
        <p:nvSpPr>
          <p:cNvPr id="2" name="Google Shape;1016;p1">
            <a:extLst>
              <a:ext uri="{FF2B5EF4-FFF2-40B4-BE49-F238E27FC236}">
                <a16:creationId xmlns:a16="http://schemas.microsoft.com/office/drawing/2014/main" id="{E0B79CF7-A908-4BF6-34DD-23DAB2307968}"/>
              </a:ext>
            </a:extLst>
          </p:cNvPr>
          <p:cNvSpPr txBox="1"/>
          <p:nvPr/>
        </p:nvSpPr>
        <p:spPr>
          <a:xfrm>
            <a:off x="358800" y="894859"/>
            <a:ext cx="7328359" cy="393248"/>
          </a:xfrm>
          <a:prstGeom prst="rect">
            <a:avLst/>
          </a:prstGeom>
          <a:noFill/>
          <a:ln>
            <a:noFill/>
          </a:ln>
        </p:spPr>
        <p:txBody>
          <a:bodyPr spcFirstLastPara="1" wrap="square" lIns="0" tIns="45700" rIns="91425" bIns="45700" anchor="t" anchorCtr="0">
            <a:noAutofit/>
          </a:bodyPr>
          <a:lstStyle/>
          <a:p>
            <a:pPr marL="0" marR="0" lvl="0" indent="0" algn="l" rtl="0">
              <a:lnSpc>
                <a:spcPct val="100000"/>
              </a:lnSpc>
              <a:spcBef>
                <a:spcPts val="0"/>
              </a:spcBef>
              <a:spcAft>
                <a:spcPts val="0"/>
              </a:spcAft>
              <a:buClr>
                <a:schemeClr val="dk2"/>
              </a:buClr>
              <a:buSzPts val="1600"/>
              <a:buFont typeface="Verdana"/>
              <a:buNone/>
            </a:pPr>
            <a:r>
              <a:rPr lang="en-US" sz="1600" b="1" i="0" u="none" strike="noStrike" cap="none" dirty="0">
                <a:solidFill>
                  <a:schemeClr val="dk2"/>
                </a:solidFill>
                <a:latin typeface="Verdana"/>
                <a:ea typeface="Verdana"/>
                <a:cs typeface="Verdana"/>
                <a:sym typeface="Verdana"/>
              </a:rPr>
              <a:t>Enhancing quality of life through legal programs and services</a:t>
            </a:r>
            <a:endParaRPr sz="1600" b="1" i="0" u="none" strike="noStrike" cap="none" dirty="0">
              <a:solidFill>
                <a:schemeClr val="dk2"/>
              </a:solidFill>
              <a:latin typeface="Verdana"/>
              <a:ea typeface="Verdana"/>
              <a:cs typeface="Verdana"/>
              <a:sym typeface="Verdana"/>
            </a:endParaRPr>
          </a:p>
        </p:txBody>
      </p:sp>
      <p:sp>
        <p:nvSpPr>
          <p:cNvPr id="19" name="Content Placeholder 4">
            <a:extLst>
              <a:ext uri="{FF2B5EF4-FFF2-40B4-BE49-F238E27FC236}">
                <a16:creationId xmlns:a16="http://schemas.microsoft.com/office/drawing/2014/main" id="{A7294449-F07B-C65C-4D76-C35BE86D33BD}"/>
              </a:ext>
            </a:extLst>
          </p:cNvPr>
          <p:cNvSpPr txBox="1">
            <a:spLocks/>
          </p:cNvSpPr>
          <p:nvPr/>
        </p:nvSpPr>
        <p:spPr>
          <a:xfrm>
            <a:off x="1183120" y="1444893"/>
            <a:ext cx="6248537" cy="1031051"/>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spcAft>
                <a:spcPts val="600"/>
              </a:spcAft>
            </a:pPr>
            <a:r>
              <a:rPr lang="en-US" sz="1400" dirty="0">
                <a:solidFill>
                  <a:srgbClr val="1F0F88"/>
                </a:solidFill>
                <a:latin typeface="Verdana" panose="020B0604030504040204" pitchFamily="34" charset="0"/>
                <a:ea typeface="Verdana" panose="020B0604030504040204" pitchFamily="34" charset="0"/>
              </a:rPr>
              <a:t>Legal Services</a:t>
            </a:r>
          </a:p>
          <a:p>
            <a:pPr lvl="3">
              <a:spcAft>
                <a:spcPts val="600"/>
              </a:spcAft>
              <a:buNone/>
            </a:pPr>
            <a:r>
              <a:rPr lang="en-US" sz="1200" b="0" dirty="0">
                <a:solidFill>
                  <a:schemeClr val="accent2"/>
                </a:solidFill>
                <a:latin typeface="Verdana" panose="020B0604030504040204" pitchFamily="34" charset="0"/>
                <a:ea typeface="Verdana" panose="020B0604030504040204" pitchFamily="34" charset="0"/>
              </a:rPr>
              <a:t>Includes one initial thirty-minute, no-cost consultation (per separate legal matter) with a network attorney. Virtually all types of legal matters are eligible for these services. Includes 25% discount off normal hourly rate if participating attorney is retained. </a:t>
            </a:r>
          </a:p>
        </p:txBody>
      </p:sp>
      <p:sp>
        <p:nvSpPr>
          <p:cNvPr id="21" name="Content Placeholder 4">
            <a:extLst>
              <a:ext uri="{FF2B5EF4-FFF2-40B4-BE49-F238E27FC236}">
                <a16:creationId xmlns:a16="http://schemas.microsoft.com/office/drawing/2014/main" id="{62DACF70-1C6E-AADA-28DE-6606D4AAD541}"/>
              </a:ext>
            </a:extLst>
          </p:cNvPr>
          <p:cNvSpPr txBox="1">
            <a:spLocks/>
          </p:cNvSpPr>
          <p:nvPr/>
        </p:nvSpPr>
        <p:spPr>
          <a:xfrm>
            <a:off x="1171449" y="2661144"/>
            <a:ext cx="6128462" cy="1031051"/>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spcAft>
                <a:spcPts val="600"/>
              </a:spcAft>
            </a:pPr>
            <a:r>
              <a:rPr lang="en-US" sz="1400" dirty="0">
                <a:solidFill>
                  <a:srgbClr val="1F0F88"/>
                </a:solidFill>
                <a:latin typeface="Verdana" panose="020B0604030504040204" pitchFamily="34" charset="0"/>
                <a:ea typeface="Verdana" panose="020B0604030504040204" pitchFamily="34" charset="0"/>
              </a:rPr>
              <a:t>Mediation</a:t>
            </a:r>
          </a:p>
          <a:p>
            <a:pPr lvl="3">
              <a:spcAft>
                <a:spcPts val="600"/>
              </a:spcAft>
              <a:buNone/>
            </a:pPr>
            <a:r>
              <a:rPr lang="en-US" sz="1200" b="0" dirty="0">
                <a:solidFill>
                  <a:schemeClr val="accent2"/>
                </a:solidFill>
                <a:latin typeface="Verdana" panose="020B0604030504040204" pitchFamily="34" charset="0"/>
                <a:ea typeface="Verdana" panose="020B0604030504040204" pitchFamily="34" charset="0"/>
              </a:rPr>
              <a:t>Includes one initial thirty-minute, no-cost consultation (per separate legal matter) with a network mediator. Typical matters include divorce, child custody, contractual disputes, real estate, car accidents, etc. Includes 25% discount off normal hourly rate if participating mediator is retained.</a:t>
            </a:r>
          </a:p>
        </p:txBody>
      </p:sp>
      <p:sp>
        <p:nvSpPr>
          <p:cNvPr id="22" name="Content Placeholder 4">
            <a:extLst>
              <a:ext uri="{FF2B5EF4-FFF2-40B4-BE49-F238E27FC236}">
                <a16:creationId xmlns:a16="http://schemas.microsoft.com/office/drawing/2014/main" id="{F7B11BC7-1E9E-B556-A10A-59C722F6549F}"/>
              </a:ext>
            </a:extLst>
          </p:cNvPr>
          <p:cNvSpPr txBox="1">
            <a:spLocks/>
          </p:cNvSpPr>
          <p:nvPr/>
        </p:nvSpPr>
        <p:spPr>
          <a:xfrm>
            <a:off x="1183120" y="3909661"/>
            <a:ext cx="6115751" cy="661720"/>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spcAft>
                <a:spcPts val="600"/>
              </a:spcAft>
            </a:pPr>
            <a:r>
              <a:rPr lang="en-US" sz="1400" dirty="0">
                <a:solidFill>
                  <a:srgbClr val="1F0F88"/>
                </a:solidFill>
                <a:latin typeface="Verdana" panose="020B0604030504040204" pitchFamily="34" charset="0"/>
                <a:ea typeface="Verdana" panose="020B0604030504040204" pitchFamily="34" charset="0"/>
              </a:rPr>
              <a:t>Member Website</a:t>
            </a:r>
          </a:p>
          <a:p>
            <a:pPr lvl="3">
              <a:spcAft>
                <a:spcPts val="600"/>
              </a:spcAft>
              <a:buNone/>
            </a:pPr>
            <a:r>
              <a:rPr lang="en-US" sz="1200" b="0" dirty="0">
                <a:solidFill>
                  <a:schemeClr val="accent2"/>
                </a:solidFill>
                <a:latin typeface="Verdana" panose="020B0604030504040204" pitchFamily="34" charset="0"/>
                <a:ea typeface="Verdana" panose="020B0604030504040204" pitchFamily="34" charset="0"/>
              </a:rPr>
              <a:t>Includes unlimited access to a member website and its services, which features legal information and provides state-specific, fillable legal forms. </a:t>
            </a:r>
          </a:p>
        </p:txBody>
      </p:sp>
      <p:sp>
        <p:nvSpPr>
          <p:cNvPr id="23" name="Content Placeholder 4">
            <a:extLst>
              <a:ext uri="{FF2B5EF4-FFF2-40B4-BE49-F238E27FC236}">
                <a16:creationId xmlns:a16="http://schemas.microsoft.com/office/drawing/2014/main" id="{937B32B4-A612-8CDF-0181-CA56868FA8A9}"/>
              </a:ext>
            </a:extLst>
          </p:cNvPr>
          <p:cNvSpPr txBox="1">
            <a:spLocks/>
          </p:cNvSpPr>
          <p:nvPr/>
        </p:nvSpPr>
        <p:spPr>
          <a:xfrm>
            <a:off x="1171449" y="4785846"/>
            <a:ext cx="6248537" cy="846386"/>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spcAft>
                <a:spcPts val="600"/>
              </a:spcAft>
            </a:pPr>
            <a:r>
              <a:rPr lang="en-US" sz="1400" dirty="0">
                <a:solidFill>
                  <a:srgbClr val="1F0F88"/>
                </a:solidFill>
                <a:latin typeface="Verdana" panose="020B0604030504040204" pitchFamily="34" charset="0"/>
                <a:ea typeface="Verdana" panose="020B0604030504040204" pitchFamily="34" charset="0"/>
              </a:rPr>
              <a:t>24-Hour Emergency Services</a:t>
            </a:r>
          </a:p>
          <a:p>
            <a:pPr lvl="3">
              <a:spcAft>
                <a:spcPts val="600"/>
              </a:spcAft>
              <a:buNone/>
            </a:pPr>
            <a:r>
              <a:rPr lang="en-US" sz="1200" b="0" dirty="0">
                <a:solidFill>
                  <a:schemeClr val="accent2"/>
                </a:solidFill>
                <a:latin typeface="Verdana" panose="020B0604030504040204" pitchFamily="34" charset="0"/>
                <a:ea typeface="Verdana" panose="020B0604030504040204" pitchFamily="34" charset="0"/>
              </a:rPr>
              <a:t>If you are jailed or arrested, you have after-hours and weekend access to legal providers. For non-emergency issues, you can receive assistance on the next business day during normal hours of operation. </a:t>
            </a:r>
          </a:p>
        </p:txBody>
      </p:sp>
      <p:grpSp>
        <p:nvGrpSpPr>
          <p:cNvPr id="28" name="Group 4">
            <a:extLst>
              <a:ext uri="{FF2B5EF4-FFF2-40B4-BE49-F238E27FC236}">
                <a16:creationId xmlns:a16="http://schemas.microsoft.com/office/drawing/2014/main" id="{3D0D5183-B0A0-70CA-C195-9F28CD6B35C0}"/>
              </a:ext>
            </a:extLst>
          </p:cNvPr>
          <p:cNvGrpSpPr>
            <a:grpSpLocks noChangeAspect="1"/>
          </p:cNvGrpSpPr>
          <p:nvPr/>
        </p:nvGrpSpPr>
        <p:grpSpPr bwMode="auto">
          <a:xfrm>
            <a:off x="354152" y="1488819"/>
            <a:ext cx="481888" cy="321352"/>
            <a:chOff x="232" y="520"/>
            <a:chExt cx="1729" cy="1153"/>
          </a:xfrm>
          <a:solidFill>
            <a:srgbClr val="03CC54"/>
          </a:solidFill>
        </p:grpSpPr>
        <p:sp>
          <p:nvSpPr>
            <p:cNvPr id="29" name="Freeform 5">
              <a:extLst>
                <a:ext uri="{FF2B5EF4-FFF2-40B4-BE49-F238E27FC236}">
                  <a16:creationId xmlns:a16="http://schemas.microsoft.com/office/drawing/2014/main" id="{5B04CD91-192C-AC74-C886-312270A1F0B3}"/>
                </a:ext>
              </a:extLst>
            </p:cNvPr>
            <p:cNvSpPr>
              <a:spLocks noEditPoints="1"/>
            </p:cNvSpPr>
            <p:nvPr/>
          </p:nvSpPr>
          <p:spPr bwMode="auto">
            <a:xfrm>
              <a:off x="232" y="520"/>
              <a:ext cx="1729" cy="1153"/>
            </a:xfrm>
            <a:custGeom>
              <a:avLst/>
              <a:gdLst>
                <a:gd name="T0" fmla="*/ 875 w 900"/>
                <a:gd name="T1" fmla="*/ 0 h 600"/>
                <a:gd name="T2" fmla="*/ 25 w 900"/>
                <a:gd name="T3" fmla="*/ 0 h 600"/>
                <a:gd name="T4" fmla="*/ 0 w 900"/>
                <a:gd name="T5" fmla="*/ 25 h 600"/>
                <a:gd name="T6" fmla="*/ 0 w 900"/>
                <a:gd name="T7" fmla="*/ 575 h 600"/>
                <a:gd name="T8" fmla="*/ 25 w 900"/>
                <a:gd name="T9" fmla="*/ 600 h 600"/>
                <a:gd name="T10" fmla="*/ 875 w 900"/>
                <a:gd name="T11" fmla="*/ 600 h 600"/>
                <a:gd name="T12" fmla="*/ 900 w 900"/>
                <a:gd name="T13" fmla="*/ 575 h 600"/>
                <a:gd name="T14" fmla="*/ 900 w 900"/>
                <a:gd name="T15" fmla="*/ 25 h 600"/>
                <a:gd name="T16" fmla="*/ 875 w 900"/>
                <a:gd name="T17" fmla="*/ 0 h 600"/>
                <a:gd name="T18" fmla="*/ 850 w 900"/>
                <a:gd name="T19" fmla="*/ 550 h 600"/>
                <a:gd name="T20" fmla="*/ 50 w 900"/>
                <a:gd name="T21" fmla="*/ 550 h 600"/>
                <a:gd name="T22" fmla="*/ 50 w 900"/>
                <a:gd name="T23" fmla="*/ 50 h 600"/>
                <a:gd name="T24" fmla="*/ 850 w 900"/>
                <a:gd name="T25" fmla="*/ 50 h 600"/>
                <a:gd name="T26" fmla="*/ 850 w 900"/>
                <a:gd name="T27" fmla="*/ 55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0" h="600">
                  <a:moveTo>
                    <a:pt x="875" y="0"/>
                  </a:moveTo>
                  <a:lnTo>
                    <a:pt x="25" y="0"/>
                  </a:lnTo>
                  <a:cubicBezTo>
                    <a:pt x="11" y="0"/>
                    <a:pt x="0" y="11"/>
                    <a:pt x="0" y="25"/>
                  </a:cubicBezTo>
                  <a:lnTo>
                    <a:pt x="0" y="575"/>
                  </a:lnTo>
                  <a:cubicBezTo>
                    <a:pt x="0" y="589"/>
                    <a:pt x="11" y="600"/>
                    <a:pt x="25" y="600"/>
                  </a:cubicBezTo>
                  <a:lnTo>
                    <a:pt x="875" y="600"/>
                  </a:lnTo>
                  <a:cubicBezTo>
                    <a:pt x="889" y="600"/>
                    <a:pt x="900" y="589"/>
                    <a:pt x="900" y="575"/>
                  </a:cubicBezTo>
                  <a:lnTo>
                    <a:pt x="900" y="25"/>
                  </a:lnTo>
                  <a:cubicBezTo>
                    <a:pt x="900" y="11"/>
                    <a:pt x="889" y="0"/>
                    <a:pt x="875" y="0"/>
                  </a:cubicBezTo>
                  <a:close/>
                  <a:moveTo>
                    <a:pt x="850" y="550"/>
                  </a:moveTo>
                  <a:lnTo>
                    <a:pt x="50" y="550"/>
                  </a:lnTo>
                  <a:lnTo>
                    <a:pt x="50" y="50"/>
                  </a:lnTo>
                  <a:lnTo>
                    <a:pt x="850" y="50"/>
                  </a:lnTo>
                  <a:lnTo>
                    <a:pt x="850" y="55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sp>
          <p:nvSpPr>
            <p:cNvPr id="30" name="Freeform 6">
              <a:extLst>
                <a:ext uri="{FF2B5EF4-FFF2-40B4-BE49-F238E27FC236}">
                  <a16:creationId xmlns:a16="http://schemas.microsoft.com/office/drawing/2014/main" id="{4F4C81A4-8AA3-8BD7-EC49-0AB63FA0BCB5}"/>
                </a:ext>
              </a:extLst>
            </p:cNvPr>
            <p:cNvSpPr>
              <a:spLocks noEditPoints="1"/>
            </p:cNvSpPr>
            <p:nvPr/>
          </p:nvSpPr>
          <p:spPr bwMode="auto">
            <a:xfrm>
              <a:off x="1385" y="905"/>
              <a:ext cx="384" cy="578"/>
            </a:xfrm>
            <a:custGeom>
              <a:avLst/>
              <a:gdLst>
                <a:gd name="T0" fmla="*/ 25 w 200"/>
                <a:gd name="T1" fmla="*/ 275 h 301"/>
                <a:gd name="T2" fmla="*/ 37 w 200"/>
                <a:gd name="T3" fmla="*/ 296 h 301"/>
                <a:gd name="T4" fmla="*/ 61 w 200"/>
                <a:gd name="T5" fmla="*/ 297 h 301"/>
                <a:gd name="T6" fmla="*/ 100 w 200"/>
                <a:gd name="T7" fmla="*/ 278 h 301"/>
                <a:gd name="T8" fmla="*/ 139 w 200"/>
                <a:gd name="T9" fmla="*/ 297 h 301"/>
                <a:gd name="T10" fmla="*/ 150 w 200"/>
                <a:gd name="T11" fmla="*/ 300 h 301"/>
                <a:gd name="T12" fmla="*/ 163 w 200"/>
                <a:gd name="T13" fmla="*/ 296 h 301"/>
                <a:gd name="T14" fmla="*/ 175 w 200"/>
                <a:gd name="T15" fmla="*/ 275 h 301"/>
                <a:gd name="T16" fmla="*/ 175 w 200"/>
                <a:gd name="T17" fmla="*/ 166 h 301"/>
                <a:gd name="T18" fmla="*/ 200 w 200"/>
                <a:gd name="T19" fmla="*/ 100 h 301"/>
                <a:gd name="T20" fmla="*/ 100 w 200"/>
                <a:gd name="T21" fmla="*/ 0 h 301"/>
                <a:gd name="T22" fmla="*/ 0 w 200"/>
                <a:gd name="T23" fmla="*/ 100 h 301"/>
                <a:gd name="T24" fmla="*/ 25 w 200"/>
                <a:gd name="T25" fmla="*/ 166 h 301"/>
                <a:gd name="T26" fmla="*/ 25 w 200"/>
                <a:gd name="T27" fmla="*/ 275 h 301"/>
                <a:gd name="T28" fmla="*/ 125 w 200"/>
                <a:gd name="T29" fmla="*/ 235 h 301"/>
                <a:gd name="T30" fmla="*/ 111 w 200"/>
                <a:gd name="T31" fmla="*/ 228 h 301"/>
                <a:gd name="T32" fmla="*/ 89 w 200"/>
                <a:gd name="T33" fmla="*/ 228 h 301"/>
                <a:gd name="T34" fmla="*/ 75 w 200"/>
                <a:gd name="T35" fmla="*/ 235 h 301"/>
                <a:gd name="T36" fmla="*/ 75 w 200"/>
                <a:gd name="T37" fmla="*/ 197 h 301"/>
                <a:gd name="T38" fmla="*/ 100 w 200"/>
                <a:gd name="T39" fmla="*/ 200 h 301"/>
                <a:gd name="T40" fmla="*/ 125 w 200"/>
                <a:gd name="T41" fmla="*/ 197 h 301"/>
                <a:gd name="T42" fmla="*/ 125 w 200"/>
                <a:gd name="T43" fmla="*/ 235 h 301"/>
                <a:gd name="T44" fmla="*/ 100 w 200"/>
                <a:gd name="T45" fmla="*/ 50 h 301"/>
                <a:gd name="T46" fmla="*/ 150 w 200"/>
                <a:gd name="T47" fmla="*/ 100 h 301"/>
                <a:gd name="T48" fmla="*/ 100 w 200"/>
                <a:gd name="T49" fmla="*/ 150 h 301"/>
                <a:gd name="T50" fmla="*/ 50 w 200"/>
                <a:gd name="T51" fmla="*/ 100 h 301"/>
                <a:gd name="T52" fmla="*/ 100 w 200"/>
                <a:gd name="T53" fmla="*/ 5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0" h="301">
                  <a:moveTo>
                    <a:pt x="25" y="275"/>
                  </a:moveTo>
                  <a:cubicBezTo>
                    <a:pt x="25" y="284"/>
                    <a:pt x="30" y="292"/>
                    <a:pt x="37" y="296"/>
                  </a:cubicBezTo>
                  <a:cubicBezTo>
                    <a:pt x="44" y="301"/>
                    <a:pt x="54" y="301"/>
                    <a:pt x="61" y="297"/>
                  </a:cubicBezTo>
                  <a:lnTo>
                    <a:pt x="100" y="278"/>
                  </a:lnTo>
                  <a:lnTo>
                    <a:pt x="139" y="297"/>
                  </a:lnTo>
                  <a:cubicBezTo>
                    <a:pt x="143" y="299"/>
                    <a:pt x="146" y="300"/>
                    <a:pt x="150" y="300"/>
                  </a:cubicBezTo>
                  <a:cubicBezTo>
                    <a:pt x="155" y="300"/>
                    <a:pt x="159" y="299"/>
                    <a:pt x="163" y="296"/>
                  </a:cubicBezTo>
                  <a:cubicBezTo>
                    <a:pt x="171" y="292"/>
                    <a:pt x="175" y="284"/>
                    <a:pt x="175" y="275"/>
                  </a:cubicBezTo>
                  <a:lnTo>
                    <a:pt x="175" y="166"/>
                  </a:lnTo>
                  <a:cubicBezTo>
                    <a:pt x="191" y="148"/>
                    <a:pt x="200" y="125"/>
                    <a:pt x="200" y="100"/>
                  </a:cubicBezTo>
                  <a:cubicBezTo>
                    <a:pt x="200" y="45"/>
                    <a:pt x="155" y="0"/>
                    <a:pt x="100" y="0"/>
                  </a:cubicBezTo>
                  <a:cubicBezTo>
                    <a:pt x="45" y="0"/>
                    <a:pt x="0" y="45"/>
                    <a:pt x="0" y="100"/>
                  </a:cubicBezTo>
                  <a:cubicBezTo>
                    <a:pt x="0" y="125"/>
                    <a:pt x="10" y="148"/>
                    <a:pt x="25" y="166"/>
                  </a:cubicBezTo>
                  <a:lnTo>
                    <a:pt x="25" y="275"/>
                  </a:lnTo>
                  <a:close/>
                  <a:moveTo>
                    <a:pt x="125" y="235"/>
                  </a:moveTo>
                  <a:lnTo>
                    <a:pt x="111" y="228"/>
                  </a:lnTo>
                  <a:cubicBezTo>
                    <a:pt x="104" y="224"/>
                    <a:pt x="96" y="224"/>
                    <a:pt x="89" y="228"/>
                  </a:cubicBezTo>
                  <a:lnTo>
                    <a:pt x="75" y="235"/>
                  </a:lnTo>
                  <a:lnTo>
                    <a:pt x="75" y="197"/>
                  </a:lnTo>
                  <a:cubicBezTo>
                    <a:pt x="83" y="199"/>
                    <a:pt x="91" y="200"/>
                    <a:pt x="100" y="200"/>
                  </a:cubicBezTo>
                  <a:cubicBezTo>
                    <a:pt x="109" y="200"/>
                    <a:pt x="117" y="199"/>
                    <a:pt x="125" y="197"/>
                  </a:cubicBezTo>
                  <a:lnTo>
                    <a:pt x="125" y="235"/>
                  </a:lnTo>
                  <a:close/>
                  <a:moveTo>
                    <a:pt x="100" y="50"/>
                  </a:moveTo>
                  <a:cubicBezTo>
                    <a:pt x="128" y="50"/>
                    <a:pt x="150" y="72"/>
                    <a:pt x="150" y="100"/>
                  </a:cubicBezTo>
                  <a:cubicBezTo>
                    <a:pt x="150" y="128"/>
                    <a:pt x="128" y="150"/>
                    <a:pt x="100" y="150"/>
                  </a:cubicBezTo>
                  <a:cubicBezTo>
                    <a:pt x="72" y="150"/>
                    <a:pt x="50" y="128"/>
                    <a:pt x="50" y="100"/>
                  </a:cubicBezTo>
                  <a:cubicBezTo>
                    <a:pt x="50" y="72"/>
                    <a:pt x="72" y="50"/>
                    <a:pt x="100"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sp>
          <p:nvSpPr>
            <p:cNvPr id="31" name="Freeform 7">
              <a:extLst>
                <a:ext uri="{FF2B5EF4-FFF2-40B4-BE49-F238E27FC236}">
                  <a16:creationId xmlns:a16="http://schemas.microsoft.com/office/drawing/2014/main" id="{87EAF4F0-B437-983D-CA13-BAD8C3596FA4}"/>
                </a:ext>
              </a:extLst>
            </p:cNvPr>
            <p:cNvSpPr>
              <a:spLocks/>
            </p:cNvSpPr>
            <p:nvPr/>
          </p:nvSpPr>
          <p:spPr bwMode="auto">
            <a:xfrm>
              <a:off x="424" y="808"/>
              <a:ext cx="865" cy="97"/>
            </a:xfrm>
            <a:custGeom>
              <a:avLst/>
              <a:gdLst>
                <a:gd name="T0" fmla="*/ 25 w 450"/>
                <a:gd name="T1" fmla="*/ 50 h 50"/>
                <a:gd name="T2" fmla="*/ 425 w 450"/>
                <a:gd name="T3" fmla="*/ 50 h 50"/>
                <a:gd name="T4" fmla="*/ 450 w 450"/>
                <a:gd name="T5" fmla="*/ 25 h 50"/>
                <a:gd name="T6" fmla="*/ 425 w 450"/>
                <a:gd name="T7" fmla="*/ 0 h 50"/>
                <a:gd name="T8" fmla="*/ 25 w 450"/>
                <a:gd name="T9" fmla="*/ 0 h 50"/>
                <a:gd name="T10" fmla="*/ 0 w 450"/>
                <a:gd name="T11" fmla="*/ 25 h 50"/>
                <a:gd name="T12" fmla="*/ 25 w 45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50" h="50">
                  <a:moveTo>
                    <a:pt x="25" y="50"/>
                  </a:moveTo>
                  <a:lnTo>
                    <a:pt x="425" y="50"/>
                  </a:lnTo>
                  <a:cubicBezTo>
                    <a:pt x="439" y="50"/>
                    <a:pt x="450" y="39"/>
                    <a:pt x="450" y="25"/>
                  </a:cubicBezTo>
                  <a:cubicBezTo>
                    <a:pt x="450" y="11"/>
                    <a:pt x="439" y="0"/>
                    <a:pt x="425" y="0"/>
                  </a:cubicBezTo>
                  <a:lnTo>
                    <a:pt x="25" y="0"/>
                  </a:lnTo>
                  <a:cubicBezTo>
                    <a:pt x="11" y="0"/>
                    <a:pt x="0" y="11"/>
                    <a:pt x="0" y="25"/>
                  </a:cubicBezTo>
                  <a:cubicBezTo>
                    <a:pt x="0" y="39"/>
                    <a:pt x="11" y="50"/>
                    <a:pt x="25"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sp>
          <p:nvSpPr>
            <p:cNvPr id="32" name="Freeform 8">
              <a:extLst>
                <a:ext uri="{FF2B5EF4-FFF2-40B4-BE49-F238E27FC236}">
                  <a16:creationId xmlns:a16="http://schemas.microsoft.com/office/drawing/2014/main" id="{3639A302-02A5-6DED-27EA-5C4C29FCC4E8}"/>
                </a:ext>
              </a:extLst>
            </p:cNvPr>
            <p:cNvSpPr>
              <a:spLocks/>
            </p:cNvSpPr>
            <p:nvPr/>
          </p:nvSpPr>
          <p:spPr bwMode="auto">
            <a:xfrm>
              <a:off x="424" y="1049"/>
              <a:ext cx="769" cy="96"/>
            </a:xfrm>
            <a:custGeom>
              <a:avLst/>
              <a:gdLst>
                <a:gd name="T0" fmla="*/ 25 w 400"/>
                <a:gd name="T1" fmla="*/ 50 h 50"/>
                <a:gd name="T2" fmla="*/ 375 w 400"/>
                <a:gd name="T3" fmla="*/ 50 h 50"/>
                <a:gd name="T4" fmla="*/ 400 w 400"/>
                <a:gd name="T5" fmla="*/ 25 h 50"/>
                <a:gd name="T6" fmla="*/ 375 w 400"/>
                <a:gd name="T7" fmla="*/ 0 h 50"/>
                <a:gd name="T8" fmla="*/ 25 w 400"/>
                <a:gd name="T9" fmla="*/ 0 h 50"/>
                <a:gd name="T10" fmla="*/ 0 w 400"/>
                <a:gd name="T11" fmla="*/ 25 h 50"/>
                <a:gd name="T12" fmla="*/ 25 w 40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00" h="50">
                  <a:moveTo>
                    <a:pt x="25" y="50"/>
                  </a:moveTo>
                  <a:lnTo>
                    <a:pt x="375" y="50"/>
                  </a:lnTo>
                  <a:cubicBezTo>
                    <a:pt x="389" y="50"/>
                    <a:pt x="400" y="39"/>
                    <a:pt x="400" y="25"/>
                  </a:cubicBezTo>
                  <a:cubicBezTo>
                    <a:pt x="400" y="11"/>
                    <a:pt x="389" y="0"/>
                    <a:pt x="375" y="0"/>
                  </a:cubicBezTo>
                  <a:lnTo>
                    <a:pt x="25" y="0"/>
                  </a:lnTo>
                  <a:cubicBezTo>
                    <a:pt x="11" y="0"/>
                    <a:pt x="0" y="11"/>
                    <a:pt x="0" y="25"/>
                  </a:cubicBezTo>
                  <a:cubicBezTo>
                    <a:pt x="0" y="39"/>
                    <a:pt x="11" y="50"/>
                    <a:pt x="25"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sp>
          <p:nvSpPr>
            <p:cNvPr id="33" name="Freeform 9">
              <a:extLst>
                <a:ext uri="{FF2B5EF4-FFF2-40B4-BE49-F238E27FC236}">
                  <a16:creationId xmlns:a16="http://schemas.microsoft.com/office/drawing/2014/main" id="{A935AC14-F9EA-5B55-23A7-8389BF824B89}"/>
                </a:ext>
              </a:extLst>
            </p:cNvPr>
            <p:cNvSpPr>
              <a:spLocks/>
            </p:cNvSpPr>
            <p:nvPr/>
          </p:nvSpPr>
          <p:spPr bwMode="auto">
            <a:xfrm>
              <a:off x="424" y="1289"/>
              <a:ext cx="769" cy="96"/>
            </a:xfrm>
            <a:custGeom>
              <a:avLst/>
              <a:gdLst>
                <a:gd name="T0" fmla="*/ 25 w 400"/>
                <a:gd name="T1" fmla="*/ 50 h 50"/>
                <a:gd name="T2" fmla="*/ 375 w 400"/>
                <a:gd name="T3" fmla="*/ 50 h 50"/>
                <a:gd name="T4" fmla="*/ 400 w 400"/>
                <a:gd name="T5" fmla="*/ 25 h 50"/>
                <a:gd name="T6" fmla="*/ 375 w 400"/>
                <a:gd name="T7" fmla="*/ 0 h 50"/>
                <a:gd name="T8" fmla="*/ 25 w 400"/>
                <a:gd name="T9" fmla="*/ 0 h 50"/>
                <a:gd name="T10" fmla="*/ 0 w 400"/>
                <a:gd name="T11" fmla="*/ 25 h 50"/>
                <a:gd name="T12" fmla="*/ 25 w 400"/>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400" h="50">
                  <a:moveTo>
                    <a:pt x="25" y="50"/>
                  </a:moveTo>
                  <a:lnTo>
                    <a:pt x="375" y="50"/>
                  </a:lnTo>
                  <a:cubicBezTo>
                    <a:pt x="389" y="50"/>
                    <a:pt x="400" y="39"/>
                    <a:pt x="400" y="25"/>
                  </a:cubicBezTo>
                  <a:cubicBezTo>
                    <a:pt x="400" y="11"/>
                    <a:pt x="389" y="0"/>
                    <a:pt x="375" y="0"/>
                  </a:cubicBezTo>
                  <a:lnTo>
                    <a:pt x="25" y="0"/>
                  </a:lnTo>
                  <a:cubicBezTo>
                    <a:pt x="11" y="0"/>
                    <a:pt x="0" y="11"/>
                    <a:pt x="0" y="25"/>
                  </a:cubicBezTo>
                  <a:cubicBezTo>
                    <a:pt x="0" y="39"/>
                    <a:pt x="11" y="50"/>
                    <a:pt x="25" y="5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grpSp>
      <p:sp>
        <p:nvSpPr>
          <p:cNvPr id="34" name="Freeform 5">
            <a:extLst>
              <a:ext uri="{FF2B5EF4-FFF2-40B4-BE49-F238E27FC236}">
                <a16:creationId xmlns:a16="http://schemas.microsoft.com/office/drawing/2014/main" id="{F0D55A83-3437-FD2D-EF9A-60B486826CF5}"/>
              </a:ext>
            </a:extLst>
          </p:cNvPr>
          <p:cNvSpPr>
            <a:spLocks noEditPoints="1"/>
          </p:cNvSpPr>
          <p:nvPr/>
        </p:nvSpPr>
        <p:spPr bwMode="auto">
          <a:xfrm>
            <a:off x="356845" y="2805537"/>
            <a:ext cx="508949" cy="271300"/>
          </a:xfrm>
          <a:custGeom>
            <a:avLst/>
            <a:gdLst>
              <a:gd name="T0" fmla="*/ 44 w 906"/>
              <a:gd name="T1" fmla="*/ 304 h 528"/>
              <a:gd name="T2" fmla="*/ 161 w 906"/>
              <a:gd name="T3" fmla="*/ 263 h 528"/>
              <a:gd name="T4" fmla="*/ 299 w 906"/>
              <a:gd name="T5" fmla="*/ 323 h 528"/>
              <a:gd name="T6" fmla="*/ 216 w 906"/>
              <a:gd name="T7" fmla="*/ 503 h 528"/>
              <a:gd name="T8" fmla="*/ 241 w 906"/>
              <a:gd name="T9" fmla="*/ 528 h 528"/>
              <a:gd name="T10" fmla="*/ 266 w 906"/>
              <a:gd name="T11" fmla="*/ 503 h 528"/>
              <a:gd name="T12" fmla="*/ 453 w 906"/>
              <a:gd name="T13" fmla="*/ 316 h 528"/>
              <a:gd name="T14" fmla="*/ 641 w 906"/>
              <a:gd name="T15" fmla="*/ 503 h 528"/>
              <a:gd name="T16" fmla="*/ 666 w 906"/>
              <a:gd name="T17" fmla="*/ 528 h 528"/>
              <a:gd name="T18" fmla="*/ 691 w 906"/>
              <a:gd name="T19" fmla="*/ 503 h 528"/>
              <a:gd name="T20" fmla="*/ 608 w 906"/>
              <a:gd name="T21" fmla="*/ 323 h 528"/>
              <a:gd name="T22" fmla="*/ 745 w 906"/>
              <a:gd name="T23" fmla="*/ 262 h 528"/>
              <a:gd name="T24" fmla="*/ 863 w 906"/>
              <a:gd name="T25" fmla="*/ 304 h 528"/>
              <a:gd name="T26" fmla="*/ 898 w 906"/>
              <a:gd name="T27" fmla="*/ 300 h 528"/>
              <a:gd name="T28" fmla="*/ 894 w 906"/>
              <a:gd name="T29" fmla="*/ 265 h 528"/>
              <a:gd name="T30" fmla="*/ 832 w 906"/>
              <a:gd name="T31" fmla="*/ 229 h 528"/>
              <a:gd name="T32" fmla="*/ 877 w 906"/>
              <a:gd name="T33" fmla="*/ 131 h 528"/>
              <a:gd name="T34" fmla="*/ 745 w 906"/>
              <a:gd name="T35" fmla="*/ 0 h 528"/>
              <a:gd name="T36" fmla="*/ 614 w 906"/>
              <a:gd name="T37" fmla="*/ 131 h 528"/>
              <a:gd name="T38" fmla="*/ 658 w 906"/>
              <a:gd name="T39" fmla="*/ 229 h 528"/>
              <a:gd name="T40" fmla="*/ 566 w 906"/>
              <a:gd name="T41" fmla="*/ 294 h 528"/>
              <a:gd name="T42" fmla="*/ 540 w 906"/>
              <a:gd name="T43" fmla="*/ 282 h 528"/>
              <a:gd name="T44" fmla="*/ 584 w 906"/>
              <a:gd name="T45" fmla="*/ 184 h 528"/>
              <a:gd name="T46" fmla="*/ 453 w 906"/>
              <a:gd name="T47" fmla="*/ 53 h 528"/>
              <a:gd name="T48" fmla="*/ 322 w 906"/>
              <a:gd name="T49" fmla="*/ 184 h 528"/>
              <a:gd name="T50" fmla="*/ 366 w 906"/>
              <a:gd name="T51" fmla="*/ 282 h 528"/>
              <a:gd name="T52" fmla="*/ 340 w 906"/>
              <a:gd name="T53" fmla="*/ 294 h 528"/>
              <a:gd name="T54" fmla="*/ 248 w 906"/>
              <a:gd name="T55" fmla="*/ 229 h 528"/>
              <a:gd name="T56" fmla="*/ 292 w 906"/>
              <a:gd name="T57" fmla="*/ 131 h 528"/>
              <a:gd name="T58" fmla="*/ 161 w 906"/>
              <a:gd name="T59" fmla="*/ 0 h 528"/>
              <a:gd name="T60" fmla="*/ 30 w 906"/>
              <a:gd name="T61" fmla="*/ 131 h 528"/>
              <a:gd name="T62" fmla="*/ 74 w 906"/>
              <a:gd name="T63" fmla="*/ 229 h 528"/>
              <a:gd name="T64" fmla="*/ 12 w 906"/>
              <a:gd name="T65" fmla="*/ 265 h 528"/>
              <a:gd name="T66" fmla="*/ 9 w 906"/>
              <a:gd name="T67" fmla="*/ 300 h 528"/>
              <a:gd name="T68" fmla="*/ 44 w 906"/>
              <a:gd name="T69" fmla="*/ 304 h 528"/>
              <a:gd name="T70" fmla="*/ 745 w 906"/>
              <a:gd name="T71" fmla="*/ 50 h 528"/>
              <a:gd name="T72" fmla="*/ 826 w 906"/>
              <a:gd name="T73" fmla="*/ 131 h 528"/>
              <a:gd name="T74" fmla="*/ 745 w 906"/>
              <a:gd name="T75" fmla="*/ 213 h 528"/>
              <a:gd name="T76" fmla="*/ 664 w 906"/>
              <a:gd name="T77" fmla="*/ 131 h 528"/>
              <a:gd name="T78" fmla="*/ 745 w 906"/>
              <a:gd name="T79" fmla="*/ 50 h 528"/>
              <a:gd name="T80" fmla="*/ 453 w 906"/>
              <a:gd name="T81" fmla="*/ 103 h 528"/>
              <a:gd name="T82" fmla="*/ 534 w 906"/>
              <a:gd name="T83" fmla="*/ 184 h 528"/>
              <a:gd name="T84" fmla="*/ 453 w 906"/>
              <a:gd name="T85" fmla="*/ 266 h 528"/>
              <a:gd name="T86" fmla="*/ 372 w 906"/>
              <a:gd name="T87" fmla="*/ 184 h 528"/>
              <a:gd name="T88" fmla="*/ 453 w 906"/>
              <a:gd name="T89" fmla="*/ 103 h 528"/>
              <a:gd name="T90" fmla="*/ 161 w 906"/>
              <a:gd name="T91" fmla="*/ 50 h 528"/>
              <a:gd name="T92" fmla="*/ 242 w 906"/>
              <a:gd name="T93" fmla="*/ 131 h 528"/>
              <a:gd name="T94" fmla="*/ 161 w 906"/>
              <a:gd name="T95" fmla="*/ 213 h 528"/>
              <a:gd name="T96" fmla="*/ 80 w 906"/>
              <a:gd name="T97" fmla="*/ 131 h 528"/>
              <a:gd name="T98" fmla="*/ 161 w 906"/>
              <a:gd name="T99" fmla="*/ 5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06" h="528">
                <a:moveTo>
                  <a:pt x="44" y="304"/>
                </a:moveTo>
                <a:cubicBezTo>
                  <a:pt x="77" y="277"/>
                  <a:pt x="118" y="263"/>
                  <a:pt x="161" y="263"/>
                </a:cubicBezTo>
                <a:cubicBezTo>
                  <a:pt x="214" y="263"/>
                  <a:pt x="263" y="285"/>
                  <a:pt x="299" y="323"/>
                </a:cubicBezTo>
                <a:cubicBezTo>
                  <a:pt x="248" y="367"/>
                  <a:pt x="216" y="431"/>
                  <a:pt x="216" y="503"/>
                </a:cubicBezTo>
                <a:cubicBezTo>
                  <a:pt x="216" y="517"/>
                  <a:pt x="227" y="528"/>
                  <a:pt x="241" y="528"/>
                </a:cubicBezTo>
                <a:cubicBezTo>
                  <a:pt x="254" y="528"/>
                  <a:pt x="266" y="517"/>
                  <a:pt x="266" y="503"/>
                </a:cubicBezTo>
                <a:cubicBezTo>
                  <a:pt x="266" y="400"/>
                  <a:pt x="350" y="316"/>
                  <a:pt x="453" y="316"/>
                </a:cubicBezTo>
                <a:cubicBezTo>
                  <a:pt x="557" y="316"/>
                  <a:pt x="641" y="400"/>
                  <a:pt x="641" y="503"/>
                </a:cubicBezTo>
                <a:cubicBezTo>
                  <a:pt x="641" y="517"/>
                  <a:pt x="652" y="528"/>
                  <a:pt x="666" y="528"/>
                </a:cubicBezTo>
                <a:cubicBezTo>
                  <a:pt x="679" y="528"/>
                  <a:pt x="691" y="517"/>
                  <a:pt x="691" y="503"/>
                </a:cubicBezTo>
                <a:cubicBezTo>
                  <a:pt x="691" y="431"/>
                  <a:pt x="658" y="367"/>
                  <a:pt x="608" y="323"/>
                </a:cubicBezTo>
                <a:cubicBezTo>
                  <a:pt x="643" y="285"/>
                  <a:pt x="693" y="262"/>
                  <a:pt x="745" y="262"/>
                </a:cubicBezTo>
                <a:cubicBezTo>
                  <a:pt x="789" y="262"/>
                  <a:pt x="829" y="277"/>
                  <a:pt x="863" y="304"/>
                </a:cubicBezTo>
                <a:cubicBezTo>
                  <a:pt x="873" y="312"/>
                  <a:pt x="889" y="310"/>
                  <a:pt x="898" y="300"/>
                </a:cubicBezTo>
                <a:cubicBezTo>
                  <a:pt x="906" y="289"/>
                  <a:pt x="905" y="273"/>
                  <a:pt x="894" y="265"/>
                </a:cubicBezTo>
                <a:cubicBezTo>
                  <a:pt x="875" y="250"/>
                  <a:pt x="855" y="238"/>
                  <a:pt x="832" y="229"/>
                </a:cubicBezTo>
                <a:cubicBezTo>
                  <a:pt x="860" y="205"/>
                  <a:pt x="877" y="170"/>
                  <a:pt x="877" y="131"/>
                </a:cubicBezTo>
                <a:cubicBezTo>
                  <a:pt x="877" y="59"/>
                  <a:pt x="818" y="0"/>
                  <a:pt x="745" y="0"/>
                </a:cubicBezTo>
                <a:cubicBezTo>
                  <a:pt x="673" y="0"/>
                  <a:pt x="614" y="59"/>
                  <a:pt x="614" y="131"/>
                </a:cubicBezTo>
                <a:cubicBezTo>
                  <a:pt x="614" y="170"/>
                  <a:pt x="631" y="205"/>
                  <a:pt x="658" y="229"/>
                </a:cubicBezTo>
                <a:cubicBezTo>
                  <a:pt x="623" y="243"/>
                  <a:pt x="591" y="265"/>
                  <a:pt x="566" y="294"/>
                </a:cubicBezTo>
                <a:cubicBezTo>
                  <a:pt x="558" y="290"/>
                  <a:pt x="549" y="286"/>
                  <a:pt x="540" y="282"/>
                </a:cubicBezTo>
                <a:cubicBezTo>
                  <a:pt x="567" y="258"/>
                  <a:pt x="584" y="223"/>
                  <a:pt x="584" y="184"/>
                </a:cubicBezTo>
                <a:cubicBezTo>
                  <a:pt x="584" y="112"/>
                  <a:pt x="526" y="53"/>
                  <a:pt x="453" y="53"/>
                </a:cubicBezTo>
                <a:cubicBezTo>
                  <a:pt x="381" y="53"/>
                  <a:pt x="322" y="112"/>
                  <a:pt x="322" y="184"/>
                </a:cubicBezTo>
                <a:cubicBezTo>
                  <a:pt x="322" y="223"/>
                  <a:pt x="339" y="258"/>
                  <a:pt x="366" y="282"/>
                </a:cubicBezTo>
                <a:cubicBezTo>
                  <a:pt x="357" y="286"/>
                  <a:pt x="349" y="290"/>
                  <a:pt x="340" y="294"/>
                </a:cubicBezTo>
                <a:cubicBezTo>
                  <a:pt x="315" y="265"/>
                  <a:pt x="283" y="243"/>
                  <a:pt x="248" y="229"/>
                </a:cubicBezTo>
                <a:cubicBezTo>
                  <a:pt x="275" y="205"/>
                  <a:pt x="292" y="170"/>
                  <a:pt x="292" y="131"/>
                </a:cubicBezTo>
                <a:cubicBezTo>
                  <a:pt x="292" y="59"/>
                  <a:pt x="233" y="0"/>
                  <a:pt x="161" y="0"/>
                </a:cubicBezTo>
                <a:cubicBezTo>
                  <a:pt x="89" y="0"/>
                  <a:pt x="30" y="59"/>
                  <a:pt x="30" y="131"/>
                </a:cubicBezTo>
                <a:cubicBezTo>
                  <a:pt x="30" y="170"/>
                  <a:pt x="47" y="205"/>
                  <a:pt x="74" y="229"/>
                </a:cubicBezTo>
                <a:cubicBezTo>
                  <a:pt x="52" y="238"/>
                  <a:pt x="31" y="250"/>
                  <a:pt x="12" y="265"/>
                </a:cubicBezTo>
                <a:cubicBezTo>
                  <a:pt x="2" y="273"/>
                  <a:pt x="0" y="289"/>
                  <a:pt x="9" y="300"/>
                </a:cubicBezTo>
                <a:cubicBezTo>
                  <a:pt x="17" y="311"/>
                  <a:pt x="33" y="312"/>
                  <a:pt x="44" y="304"/>
                </a:cubicBezTo>
                <a:close/>
                <a:moveTo>
                  <a:pt x="745" y="50"/>
                </a:moveTo>
                <a:cubicBezTo>
                  <a:pt x="790" y="50"/>
                  <a:pt x="826" y="87"/>
                  <a:pt x="826" y="131"/>
                </a:cubicBezTo>
                <a:cubicBezTo>
                  <a:pt x="826" y="176"/>
                  <a:pt x="790" y="213"/>
                  <a:pt x="745" y="213"/>
                </a:cubicBezTo>
                <a:cubicBezTo>
                  <a:pt x="700" y="213"/>
                  <a:pt x="664" y="176"/>
                  <a:pt x="664" y="131"/>
                </a:cubicBezTo>
                <a:cubicBezTo>
                  <a:pt x="664" y="87"/>
                  <a:pt x="700" y="50"/>
                  <a:pt x="745" y="50"/>
                </a:cubicBezTo>
                <a:close/>
                <a:moveTo>
                  <a:pt x="453" y="103"/>
                </a:moveTo>
                <a:cubicBezTo>
                  <a:pt x="498" y="103"/>
                  <a:pt x="534" y="140"/>
                  <a:pt x="534" y="184"/>
                </a:cubicBezTo>
                <a:cubicBezTo>
                  <a:pt x="534" y="229"/>
                  <a:pt x="498" y="266"/>
                  <a:pt x="453" y="266"/>
                </a:cubicBezTo>
                <a:cubicBezTo>
                  <a:pt x="408" y="266"/>
                  <a:pt x="372" y="229"/>
                  <a:pt x="372" y="184"/>
                </a:cubicBezTo>
                <a:cubicBezTo>
                  <a:pt x="372" y="140"/>
                  <a:pt x="408" y="103"/>
                  <a:pt x="453" y="103"/>
                </a:cubicBezTo>
                <a:close/>
                <a:moveTo>
                  <a:pt x="161" y="50"/>
                </a:moveTo>
                <a:cubicBezTo>
                  <a:pt x="206" y="50"/>
                  <a:pt x="242" y="87"/>
                  <a:pt x="242" y="131"/>
                </a:cubicBezTo>
                <a:cubicBezTo>
                  <a:pt x="242" y="176"/>
                  <a:pt x="206" y="213"/>
                  <a:pt x="161" y="213"/>
                </a:cubicBezTo>
                <a:cubicBezTo>
                  <a:pt x="116" y="213"/>
                  <a:pt x="80" y="176"/>
                  <a:pt x="80" y="131"/>
                </a:cubicBezTo>
                <a:cubicBezTo>
                  <a:pt x="80" y="87"/>
                  <a:pt x="116" y="50"/>
                  <a:pt x="161" y="50"/>
                </a:cubicBezTo>
                <a:close/>
              </a:path>
            </a:pathLst>
          </a:custGeom>
          <a:solidFill>
            <a:srgbClr val="03CC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a:solidFill>
                <a:schemeClr val="bg2"/>
              </a:solidFill>
            </a:endParaRPr>
          </a:p>
        </p:txBody>
      </p:sp>
      <p:sp>
        <p:nvSpPr>
          <p:cNvPr id="35" name="Freeform 6">
            <a:extLst>
              <a:ext uri="{FF2B5EF4-FFF2-40B4-BE49-F238E27FC236}">
                <a16:creationId xmlns:a16="http://schemas.microsoft.com/office/drawing/2014/main" id="{C2BA48BD-6FE2-E563-C808-5748E2AE2C69}"/>
              </a:ext>
            </a:extLst>
          </p:cNvPr>
          <p:cNvSpPr>
            <a:spLocks noEditPoints="1"/>
          </p:cNvSpPr>
          <p:nvPr/>
        </p:nvSpPr>
        <p:spPr bwMode="auto">
          <a:xfrm>
            <a:off x="354152" y="3958285"/>
            <a:ext cx="472463" cy="367531"/>
          </a:xfrm>
          <a:custGeom>
            <a:avLst/>
            <a:gdLst>
              <a:gd name="T0" fmla="*/ 875 w 900"/>
              <a:gd name="T1" fmla="*/ 0 h 700"/>
              <a:gd name="T2" fmla="*/ 25 w 900"/>
              <a:gd name="T3" fmla="*/ 0 h 700"/>
              <a:gd name="T4" fmla="*/ 0 w 900"/>
              <a:gd name="T5" fmla="*/ 25 h 700"/>
              <a:gd name="T6" fmla="*/ 0 w 900"/>
              <a:gd name="T7" fmla="*/ 500 h 700"/>
              <a:gd name="T8" fmla="*/ 25 w 900"/>
              <a:gd name="T9" fmla="*/ 525 h 700"/>
              <a:gd name="T10" fmla="*/ 425 w 900"/>
              <a:gd name="T11" fmla="*/ 525 h 700"/>
              <a:gd name="T12" fmla="*/ 425 w 900"/>
              <a:gd name="T13" fmla="*/ 650 h 700"/>
              <a:gd name="T14" fmla="*/ 275 w 900"/>
              <a:gd name="T15" fmla="*/ 650 h 700"/>
              <a:gd name="T16" fmla="*/ 250 w 900"/>
              <a:gd name="T17" fmla="*/ 675 h 700"/>
              <a:gd name="T18" fmla="*/ 275 w 900"/>
              <a:gd name="T19" fmla="*/ 700 h 700"/>
              <a:gd name="T20" fmla="*/ 625 w 900"/>
              <a:gd name="T21" fmla="*/ 700 h 700"/>
              <a:gd name="T22" fmla="*/ 650 w 900"/>
              <a:gd name="T23" fmla="*/ 675 h 700"/>
              <a:gd name="T24" fmla="*/ 625 w 900"/>
              <a:gd name="T25" fmla="*/ 650 h 700"/>
              <a:gd name="T26" fmla="*/ 475 w 900"/>
              <a:gd name="T27" fmla="*/ 650 h 700"/>
              <a:gd name="T28" fmla="*/ 475 w 900"/>
              <a:gd name="T29" fmla="*/ 525 h 700"/>
              <a:gd name="T30" fmla="*/ 875 w 900"/>
              <a:gd name="T31" fmla="*/ 525 h 700"/>
              <a:gd name="T32" fmla="*/ 900 w 900"/>
              <a:gd name="T33" fmla="*/ 500 h 700"/>
              <a:gd name="T34" fmla="*/ 900 w 900"/>
              <a:gd name="T35" fmla="*/ 25 h 700"/>
              <a:gd name="T36" fmla="*/ 875 w 900"/>
              <a:gd name="T37" fmla="*/ 0 h 700"/>
              <a:gd name="T38" fmla="*/ 850 w 900"/>
              <a:gd name="T39" fmla="*/ 475 h 700"/>
              <a:gd name="T40" fmla="*/ 50 w 900"/>
              <a:gd name="T41" fmla="*/ 475 h 700"/>
              <a:gd name="T42" fmla="*/ 50 w 900"/>
              <a:gd name="T43" fmla="*/ 50 h 700"/>
              <a:gd name="T44" fmla="*/ 850 w 900"/>
              <a:gd name="T45" fmla="*/ 50 h 700"/>
              <a:gd name="T46" fmla="*/ 850 w 900"/>
              <a:gd name="T47" fmla="*/ 47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00" h="700">
                <a:moveTo>
                  <a:pt x="875" y="0"/>
                </a:moveTo>
                <a:lnTo>
                  <a:pt x="25" y="0"/>
                </a:lnTo>
                <a:cubicBezTo>
                  <a:pt x="11" y="0"/>
                  <a:pt x="0" y="11"/>
                  <a:pt x="0" y="25"/>
                </a:cubicBezTo>
                <a:lnTo>
                  <a:pt x="0" y="500"/>
                </a:lnTo>
                <a:cubicBezTo>
                  <a:pt x="0" y="514"/>
                  <a:pt x="11" y="525"/>
                  <a:pt x="25" y="525"/>
                </a:cubicBezTo>
                <a:lnTo>
                  <a:pt x="425" y="525"/>
                </a:lnTo>
                <a:lnTo>
                  <a:pt x="425" y="650"/>
                </a:lnTo>
                <a:lnTo>
                  <a:pt x="275" y="650"/>
                </a:lnTo>
                <a:cubicBezTo>
                  <a:pt x="261" y="650"/>
                  <a:pt x="250" y="661"/>
                  <a:pt x="250" y="675"/>
                </a:cubicBezTo>
                <a:cubicBezTo>
                  <a:pt x="250" y="689"/>
                  <a:pt x="261" y="700"/>
                  <a:pt x="275" y="700"/>
                </a:cubicBezTo>
                <a:lnTo>
                  <a:pt x="625" y="700"/>
                </a:lnTo>
                <a:cubicBezTo>
                  <a:pt x="639" y="700"/>
                  <a:pt x="650" y="689"/>
                  <a:pt x="650" y="675"/>
                </a:cubicBezTo>
                <a:cubicBezTo>
                  <a:pt x="650" y="661"/>
                  <a:pt x="639" y="650"/>
                  <a:pt x="625" y="650"/>
                </a:cubicBezTo>
                <a:lnTo>
                  <a:pt x="475" y="650"/>
                </a:lnTo>
                <a:lnTo>
                  <a:pt x="475" y="525"/>
                </a:lnTo>
                <a:lnTo>
                  <a:pt x="875" y="525"/>
                </a:lnTo>
                <a:cubicBezTo>
                  <a:pt x="889" y="525"/>
                  <a:pt x="900" y="514"/>
                  <a:pt x="900" y="500"/>
                </a:cubicBezTo>
                <a:lnTo>
                  <a:pt x="900" y="25"/>
                </a:lnTo>
                <a:cubicBezTo>
                  <a:pt x="900" y="11"/>
                  <a:pt x="889" y="0"/>
                  <a:pt x="875" y="0"/>
                </a:cubicBezTo>
                <a:close/>
                <a:moveTo>
                  <a:pt x="850" y="475"/>
                </a:moveTo>
                <a:lnTo>
                  <a:pt x="50" y="475"/>
                </a:lnTo>
                <a:lnTo>
                  <a:pt x="50" y="50"/>
                </a:lnTo>
                <a:lnTo>
                  <a:pt x="850" y="50"/>
                </a:lnTo>
                <a:lnTo>
                  <a:pt x="850" y="475"/>
                </a:lnTo>
                <a:close/>
              </a:path>
            </a:pathLst>
          </a:custGeom>
          <a:solidFill>
            <a:srgbClr val="03CC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da-DK" dirty="0">
              <a:solidFill>
                <a:schemeClr val="bg2"/>
              </a:solidFill>
            </a:endParaRPr>
          </a:p>
        </p:txBody>
      </p:sp>
      <p:pic>
        <p:nvPicPr>
          <p:cNvPr id="5" name="Graphic 4">
            <a:extLst>
              <a:ext uri="{FF2B5EF4-FFF2-40B4-BE49-F238E27FC236}">
                <a16:creationId xmlns:a16="http://schemas.microsoft.com/office/drawing/2014/main" id="{CB7B86D2-5678-6D4A-081D-C3125875B5E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91830" y="4785846"/>
            <a:ext cx="660321" cy="660321"/>
          </a:xfrm>
          <a:prstGeom prst="rect">
            <a:avLst/>
          </a:prstGeom>
        </p:spPr>
      </p:pic>
    </p:spTree>
    <p:extLst>
      <p:ext uri="{BB962C8B-B14F-4D97-AF65-F5344CB8AC3E}">
        <p14:creationId xmlns:p14="http://schemas.microsoft.com/office/powerpoint/2010/main" val="2237392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ADBBD92E-6A56-E832-076F-280B732EBCCB}"/>
              </a:ext>
            </a:extLst>
          </p:cNvPr>
          <p:cNvPicPr>
            <a:picLocks noGrp="1" noChangeAspect="1"/>
          </p:cNvPicPr>
          <p:nvPr>
            <p:ph type="pic" sz="quarter" idx="16"/>
          </p:nvPr>
        </p:nvPicPr>
        <p:blipFill rotWithShape="1">
          <a:blip r:embed="rId3" cstate="print">
            <a:extLst>
              <a:ext uri="{28A0092B-C50C-407E-A947-70E740481C1C}">
                <a14:useLocalDpi xmlns:a14="http://schemas.microsoft.com/office/drawing/2010/main"/>
              </a:ext>
            </a:extLst>
          </a:blip>
          <a:srcRect/>
          <a:stretch/>
        </p:blipFill>
        <p:spPr>
          <a:xfrm>
            <a:off x="6916296" y="0"/>
            <a:ext cx="5275704" cy="6858000"/>
          </a:xfrm>
        </p:spPr>
      </p:pic>
      <p:sp>
        <p:nvSpPr>
          <p:cNvPr id="2" name="Title 1">
            <a:extLst>
              <a:ext uri="{FF2B5EF4-FFF2-40B4-BE49-F238E27FC236}">
                <a16:creationId xmlns:a16="http://schemas.microsoft.com/office/drawing/2014/main" id="{B721753A-AA2E-E29A-FF24-1E32D0385327}"/>
              </a:ext>
            </a:extLst>
          </p:cNvPr>
          <p:cNvSpPr>
            <a:spLocks noGrp="1"/>
          </p:cNvSpPr>
          <p:nvPr>
            <p:ph type="title"/>
          </p:nvPr>
        </p:nvSpPr>
        <p:spPr/>
        <p:txBody>
          <a:bodyPr/>
          <a:lstStyle/>
          <a:p>
            <a:r>
              <a:rPr lang="en-US" spc="-200" dirty="0"/>
              <a:t>M</a:t>
            </a:r>
            <a:r>
              <a:rPr lang="en-US" dirty="0"/>
              <a:t>ental </a:t>
            </a:r>
            <a:r>
              <a:rPr lang="en-US" spc="-200" dirty="0"/>
              <a:t>H</a:t>
            </a:r>
            <a:r>
              <a:rPr lang="en-US" dirty="0"/>
              <a:t>ealth Resources</a:t>
            </a:r>
            <a:br>
              <a:rPr lang="en-US" dirty="0"/>
            </a:br>
            <a:endParaRPr lang="en-US" dirty="0"/>
          </a:p>
        </p:txBody>
      </p:sp>
      <p:pic>
        <p:nvPicPr>
          <p:cNvPr id="6" name="Graphic 5">
            <a:extLst>
              <a:ext uri="{FF2B5EF4-FFF2-40B4-BE49-F238E27FC236}">
                <a16:creationId xmlns:a16="http://schemas.microsoft.com/office/drawing/2014/main" id="{98E20DF3-29C9-854C-4B3F-60838C48CB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1411" y="1320800"/>
            <a:ext cx="927490" cy="927490"/>
          </a:xfrm>
          <a:prstGeom prst="rect">
            <a:avLst/>
          </a:prstGeom>
        </p:spPr>
      </p:pic>
      <p:sp>
        <p:nvSpPr>
          <p:cNvPr id="14" name="Content Placeholder 2">
            <a:extLst>
              <a:ext uri="{FF2B5EF4-FFF2-40B4-BE49-F238E27FC236}">
                <a16:creationId xmlns:a16="http://schemas.microsoft.com/office/drawing/2014/main" id="{39E96204-DB58-ADFE-E929-B1CCAB6AA53C}"/>
              </a:ext>
            </a:extLst>
          </p:cNvPr>
          <p:cNvSpPr txBox="1">
            <a:spLocks/>
          </p:cNvSpPr>
          <p:nvPr/>
        </p:nvSpPr>
        <p:spPr>
          <a:xfrm>
            <a:off x="1456402" y="1509713"/>
            <a:ext cx="5275704" cy="678934"/>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2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baseline="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baseline="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600" b="1" dirty="0"/>
              <a:t>Expert advice and information about </a:t>
            </a:r>
            <a:br>
              <a:rPr lang="en-US" sz="1600" b="1" dirty="0"/>
            </a:br>
            <a:r>
              <a:rPr lang="en-US" sz="1600" b="1" dirty="0"/>
              <a:t>mental health issues </a:t>
            </a:r>
          </a:p>
          <a:p>
            <a:pPr marL="0" indent="0">
              <a:buFont typeface="Verdana" panose="020B0604030504040204" pitchFamily="34" charset="0"/>
              <a:buNone/>
            </a:pPr>
            <a:endParaRPr lang="en-US" sz="1600" b="1" dirty="0"/>
          </a:p>
        </p:txBody>
      </p:sp>
      <p:sp>
        <p:nvSpPr>
          <p:cNvPr id="15" name="Content Placeholder 3">
            <a:extLst>
              <a:ext uri="{FF2B5EF4-FFF2-40B4-BE49-F238E27FC236}">
                <a16:creationId xmlns:a16="http://schemas.microsoft.com/office/drawing/2014/main" id="{DCB04481-FDE7-2295-F8BE-E41FD1738073}"/>
              </a:ext>
            </a:extLst>
          </p:cNvPr>
          <p:cNvSpPr txBox="1">
            <a:spLocks/>
          </p:cNvSpPr>
          <p:nvPr/>
        </p:nvSpPr>
        <p:spPr>
          <a:xfrm>
            <a:off x="1456402" y="2314106"/>
            <a:ext cx="4855498" cy="336120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1200"/>
              </a:spcAft>
              <a:buFont typeface="Verdana" panose="020B0604030504040204" pitchFamily="34" charset="0"/>
              <a:buChar char="•"/>
              <a:defRPr sz="12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baseline="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baseline="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363538" indent="-363538">
              <a:buSzPct val="175000"/>
              <a:buFont typeface="Verdana" panose="020B0604030504040204" pitchFamily="34" charset="0"/>
              <a:buBlip>
                <a:blip r:embed="rId6">
                  <a:extLst>
                    <a:ext uri="{96DAC541-7B7A-43D3-8B79-37D633B846F1}">
                      <asvg:svgBlip xmlns:asvg="http://schemas.microsoft.com/office/drawing/2016/SVG/main" r:embed="rId7"/>
                    </a:ext>
                  </a:extLst>
                </a:blip>
              </a:buBlip>
            </a:pPr>
            <a:r>
              <a:rPr lang="en-US" sz="1400" dirty="0"/>
              <a:t>Phone seminars conducted by guest experts </a:t>
            </a:r>
            <a:br>
              <a:rPr lang="en-US" sz="1400" dirty="0"/>
            </a:br>
            <a:r>
              <a:rPr lang="en-US" sz="1400" dirty="0"/>
              <a:t>in their field.</a:t>
            </a:r>
          </a:p>
          <a:p>
            <a:pPr marL="363538" indent="-363538">
              <a:buSzPct val="175000"/>
              <a:buFont typeface="Verdana" panose="020B0604030504040204" pitchFamily="34" charset="0"/>
              <a:buBlip>
                <a:blip r:embed="rId6">
                  <a:extLst>
                    <a:ext uri="{96DAC541-7B7A-43D3-8B79-37D633B846F1}">
                      <asvg:svgBlip xmlns:asvg="http://schemas.microsoft.com/office/drawing/2016/SVG/main" r:embed="rId7"/>
                    </a:ext>
                  </a:extLst>
                </a:blip>
              </a:buBlip>
            </a:pPr>
            <a:r>
              <a:rPr lang="en-US" sz="1400" dirty="0"/>
              <a:t>Learn more about common issues, coping techniques and support services available.</a:t>
            </a:r>
          </a:p>
          <a:p>
            <a:pPr marL="363538" indent="-363538">
              <a:buSzPct val="175000"/>
              <a:buFont typeface="Verdana" panose="020B0604030504040204" pitchFamily="34" charset="0"/>
              <a:buBlip>
                <a:blip r:embed="rId6">
                  <a:extLst>
                    <a:ext uri="{96DAC541-7B7A-43D3-8B79-37D633B846F1}">
                      <asvg:svgBlip xmlns:asvg="http://schemas.microsoft.com/office/drawing/2016/SVG/main" r:embed="rId7"/>
                    </a:ext>
                  </a:extLst>
                </a:blip>
              </a:buBlip>
            </a:pPr>
            <a:r>
              <a:rPr lang="en-US" sz="1400" dirty="0"/>
              <a:t>Free online seminars covering a wide range of topics – open to anyone, including parents, caregivers and loved ones.</a:t>
            </a:r>
          </a:p>
          <a:p>
            <a:pPr marL="363538" indent="-363538">
              <a:buSzPct val="175000"/>
              <a:buFont typeface="Verdana" panose="020B0604030504040204" pitchFamily="34" charset="0"/>
              <a:buBlip>
                <a:blip r:embed="rId6">
                  <a:extLst>
                    <a:ext uri="{96DAC541-7B7A-43D3-8B79-37D633B846F1}">
                      <asvg:svgBlip xmlns:asvg="http://schemas.microsoft.com/office/drawing/2016/SVG/main" r:embed="rId7"/>
                    </a:ext>
                  </a:extLst>
                </a:blip>
              </a:buBlip>
            </a:pPr>
            <a:r>
              <a:rPr lang="en-US" sz="1400" dirty="0"/>
              <a:t>Visit </a:t>
            </a:r>
            <a:r>
              <a:rPr lang="en-US" sz="1400" b="1" dirty="0"/>
              <a:t>myCigna.com </a:t>
            </a:r>
            <a:r>
              <a:rPr lang="en-US" sz="1400" dirty="0"/>
              <a:t>and click on </a:t>
            </a:r>
            <a:r>
              <a:rPr lang="en-US" sz="1400" i="1" dirty="0"/>
              <a:t>Supplemental Health &gt; Coverage</a:t>
            </a:r>
            <a:r>
              <a:rPr lang="en-US" sz="1400" dirty="0"/>
              <a:t> tab to view the seminar schedule and learn more.</a:t>
            </a:r>
          </a:p>
        </p:txBody>
      </p:sp>
      <p:sp>
        <p:nvSpPr>
          <p:cNvPr id="4" name="Slide Number Placeholder 4">
            <a:extLst>
              <a:ext uri="{FF2B5EF4-FFF2-40B4-BE49-F238E27FC236}">
                <a16:creationId xmlns:a16="http://schemas.microsoft.com/office/drawing/2014/main" id="{85E81E74-DAC8-C335-D198-B56F609C5946}"/>
              </a:ext>
            </a:extLst>
          </p:cNvPr>
          <p:cNvSpPr txBox="1">
            <a:spLocks/>
          </p:cNvSpPr>
          <p:nvPr/>
        </p:nvSpPr>
        <p:spPr>
          <a:xfrm>
            <a:off x="11473199" y="6410597"/>
            <a:ext cx="359212"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AA811B-2EBD-4900-905E-5BE206449611}" type="slidenum">
              <a:rPr lang="en-US" sz="800" b="1" smtClean="0">
                <a:solidFill>
                  <a:schemeClr val="bg1"/>
                </a:solidFill>
              </a:rPr>
              <a:pPr/>
              <a:t>25</a:t>
            </a:fld>
            <a:endParaRPr lang="en-US" sz="800" b="1" dirty="0">
              <a:solidFill>
                <a:schemeClr val="bg1"/>
              </a:solidFill>
            </a:endParaRPr>
          </a:p>
        </p:txBody>
      </p:sp>
    </p:spTree>
    <p:extLst>
      <p:ext uri="{BB962C8B-B14F-4D97-AF65-F5344CB8AC3E}">
        <p14:creationId xmlns:p14="http://schemas.microsoft.com/office/powerpoint/2010/main" val="314129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33B-7570-76BB-A02E-6273F47148AC}"/>
              </a:ext>
            </a:extLst>
          </p:cNvPr>
          <p:cNvSpPr>
            <a:spLocks noGrp="1"/>
          </p:cNvSpPr>
          <p:nvPr>
            <p:ph type="title"/>
          </p:nvPr>
        </p:nvSpPr>
        <p:spPr/>
        <p:txBody>
          <a:bodyPr/>
          <a:lstStyle/>
          <a:p>
            <a:r>
              <a:rPr lang="en-US" dirty="0"/>
              <a:t>Appendix A</a:t>
            </a:r>
          </a:p>
        </p:txBody>
      </p:sp>
      <p:sp>
        <p:nvSpPr>
          <p:cNvPr id="3" name="Content Placeholder 2">
            <a:extLst>
              <a:ext uri="{FF2B5EF4-FFF2-40B4-BE49-F238E27FC236}">
                <a16:creationId xmlns:a16="http://schemas.microsoft.com/office/drawing/2014/main" id="{5C4BB67A-B8B6-D075-E2DF-E18974C57B6F}"/>
              </a:ext>
            </a:extLst>
          </p:cNvPr>
          <p:cNvSpPr>
            <a:spLocks noGrp="1"/>
          </p:cNvSpPr>
          <p:nvPr>
            <p:ph sz="quarter" idx="13"/>
          </p:nvPr>
        </p:nvSpPr>
        <p:spPr>
          <a:xfrm>
            <a:off x="360000" y="1790498"/>
            <a:ext cx="11473200" cy="4377600"/>
          </a:xfrm>
        </p:spPr>
        <p:txBody>
          <a:bodyPr/>
          <a:lstStyle/>
          <a:p>
            <a:pPr marL="0" indent="0">
              <a:buNone/>
            </a:pPr>
            <a:r>
              <a:rPr lang="en-US" sz="1000" dirty="0"/>
              <a:t>Product availability may vary by location and plan type and is subject to change. </a:t>
            </a:r>
            <a:r>
              <a:rPr lang="en-US" sz="1000" b="1" dirty="0"/>
              <a:t>This is a summary of benefits only. A complete description of benefits, limitations, exclusions and termination of coverage will be provided in the certificate of insurance and riders. </a:t>
            </a:r>
            <a:r>
              <a:rPr lang="en-US" sz="1000" dirty="0"/>
              <a:t>All coverage is subject to the terms and conditions of the group policy. If there is any discrepancy between this document and the group policy documents, the policy documents will govern.</a:t>
            </a:r>
          </a:p>
          <a:p>
            <a:r>
              <a:rPr lang="en-US" sz="1000" dirty="0"/>
              <a:t>Hospital admission: Payable once per day, may be limited to one (1) day per admission and limited to one (1) benefit in a specified number of days (i.e. every 365 days). Must be admitted as an inpatient to the hospital. Excludes treatment in an emergency room or provided on an outpatient basis. Re-admission for the same covered injury or illness (including chronic conditions) may be limited. </a:t>
            </a:r>
          </a:p>
          <a:p>
            <a:r>
              <a:rPr lang="en-US" sz="1000" dirty="0"/>
              <a:t>Hospital ICU stay and hospital stay: Payable once per day, may be limited to a number of days per stay (i.e. 10 days) or limited by the number of days between stays (i.e. one (1) stay every 365 days). Stays within a certain time frame (i.e. 180 days) for the same/related injury or illness may be considered the same stay. Must be admitted as an inpatient and confined to the hospital. If eligible for both benefits, only one (1) benefit will be paid per day, whichever is greater. </a:t>
            </a:r>
          </a:p>
          <a:p>
            <a:pPr marL="0" indent="0">
              <a:buNone/>
            </a:pPr>
            <a:r>
              <a:rPr lang="en-US" sz="1000" dirty="0"/>
              <a:t>Benefits may not be paid for any loss that is the result of: (a) Intentionally self-inflicted injury, suicide or any attempt thereat while sane or insane; (b) Commission or attempt to commit a felony or an assault; (c) Declared or undeclared war or act of war; (d) Active duty service in the military, naval or air force of any country or international organization (Reserve or National Guard active duty training extending beyond 31 days); (e) Voluntary ingestion of any narcotic, drug, poison, gas or fumes, unless taken as prescribed by a physician; (f) Operating any type of vehicle while under the influence of alcohol or any drug, narcotic or other intoxicant; (g) Services deemed by the insurer as not being medically necessary; (h) Elective or cosmetic surgery; (</a:t>
            </a:r>
            <a:r>
              <a:rPr lang="en-US" sz="1000" dirty="0" err="1"/>
              <a:t>i</a:t>
            </a:r>
            <a:r>
              <a:rPr lang="en-US" sz="1000" dirty="0"/>
              <a:t>) Dental surgery, unless due to accidental injury; or (j) Services or treatment rendered by a person employed or retained by the covered person, providing homeopathic, aromatherapeutic or herbal therapeutic services, living in covered person’s household, or who is a parent, sibling, spouse or child of the covered person and (k) In certain instances, pregnancy, including childbirth, occurring within a specified period of time following the date coverage is effective.</a:t>
            </a:r>
          </a:p>
          <a:p>
            <a:pPr marL="0" indent="0">
              <a:buNone/>
            </a:pPr>
            <a:endParaRPr lang="en-US" sz="1000" dirty="0"/>
          </a:p>
          <a:p>
            <a:pPr marL="0" indent="0">
              <a:buNone/>
            </a:pPr>
            <a:endParaRPr lang="en-US" sz="1000" dirty="0"/>
          </a:p>
          <a:p>
            <a:pPr marL="0" indent="0">
              <a:buNone/>
            </a:pPr>
            <a:endParaRPr lang="en-US" sz="1000" dirty="0"/>
          </a:p>
        </p:txBody>
      </p:sp>
      <p:sp>
        <p:nvSpPr>
          <p:cNvPr id="4" name="Slide Number Placeholder 3">
            <a:extLst>
              <a:ext uri="{FF2B5EF4-FFF2-40B4-BE49-F238E27FC236}">
                <a16:creationId xmlns:a16="http://schemas.microsoft.com/office/drawing/2014/main" id="{014F5026-A916-79D6-BCB5-E431CA1DA504}"/>
              </a:ext>
            </a:extLst>
          </p:cNvPr>
          <p:cNvSpPr>
            <a:spLocks noGrp="1"/>
          </p:cNvSpPr>
          <p:nvPr>
            <p:ph type="sldNum" sz="quarter" idx="4"/>
          </p:nvPr>
        </p:nvSpPr>
        <p:spPr/>
        <p:txBody>
          <a:bodyPr/>
          <a:lstStyle/>
          <a:p>
            <a:fld id="{23AA811B-2EBD-4900-905E-5BE206449611}" type="slidenum">
              <a:rPr lang="en-US" smtClean="0"/>
              <a:pPr/>
              <a:t>26</a:t>
            </a:fld>
            <a:endParaRPr lang="en-US" dirty="0"/>
          </a:p>
        </p:txBody>
      </p:sp>
      <p:sp>
        <p:nvSpPr>
          <p:cNvPr id="7" name="Text Placeholder 8">
            <a:extLst>
              <a:ext uri="{FF2B5EF4-FFF2-40B4-BE49-F238E27FC236}">
                <a16:creationId xmlns:a16="http://schemas.microsoft.com/office/drawing/2014/main" id="{1EBE9A68-5D3B-664A-FF0B-6358C5BC5AE2}"/>
              </a:ext>
            </a:extLst>
          </p:cNvPr>
          <p:cNvSpPr txBox="1">
            <a:spLocks/>
          </p:cNvSpPr>
          <p:nvPr/>
        </p:nvSpPr>
        <p:spPr>
          <a:xfrm>
            <a:off x="267360" y="1300894"/>
            <a:ext cx="11564278" cy="489604"/>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b="1" dirty="0"/>
              <a:t>Hospital Care – Common exclusions and limitation</a:t>
            </a:r>
          </a:p>
          <a:p>
            <a:pPr marL="0" indent="0">
              <a:buFont typeface="Verdana" panose="020B0604030504040204" pitchFamily="34" charset="0"/>
              <a:buNone/>
            </a:pPr>
            <a:endParaRPr lang="en-US" b="1" dirty="0"/>
          </a:p>
        </p:txBody>
      </p:sp>
    </p:spTree>
    <p:extLst>
      <p:ext uri="{BB962C8B-B14F-4D97-AF65-F5344CB8AC3E}">
        <p14:creationId xmlns:p14="http://schemas.microsoft.com/office/powerpoint/2010/main" val="1064378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33B-7570-76BB-A02E-6273F47148AC}"/>
              </a:ext>
            </a:extLst>
          </p:cNvPr>
          <p:cNvSpPr>
            <a:spLocks noGrp="1"/>
          </p:cNvSpPr>
          <p:nvPr>
            <p:ph type="title"/>
          </p:nvPr>
        </p:nvSpPr>
        <p:spPr/>
        <p:txBody>
          <a:bodyPr/>
          <a:lstStyle/>
          <a:p>
            <a:r>
              <a:rPr lang="en-US" dirty="0"/>
              <a:t>Appendix B</a:t>
            </a:r>
          </a:p>
        </p:txBody>
      </p:sp>
      <p:sp>
        <p:nvSpPr>
          <p:cNvPr id="4" name="Slide Number Placeholder 3">
            <a:extLst>
              <a:ext uri="{FF2B5EF4-FFF2-40B4-BE49-F238E27FC236}">
                <a16:creationId xmlns:a16="http://schemas.microsoft.com/office/drawing/2014/main" id="{014F5026-A916-79D6-BCB5-E431CA1DA504}"/>
              </a:ext>
            </a:extLst>
          </p:cNvPr>
          <p:cNvSpPr>
            <a:spLocks noGrp="1"/>
          </p:cNvSpPr>
          <p:nvPr>
            <p:ph type="sldNum" sz="quarter" idx="4"/>
          </p:nvPr>
        </p:nvSpPr>
        <p:spPr/>
        <p:txBody>
          <a:bodyPr/>
          <a:lstStyle/>
          <a:p>
            <a:fld id="{23AA811B-2EBD-4900-905E-5BE206449611}" type="slidenum">
              <a:rPr lang="en-US" smtClean="0"/>
              <a:pPr/>
              <a:t>27</a:t>
            </a:fld>
            <a:endParaRPr lang="en-US" dirty="0"/>
          </a:p>
        </p:txBody>
      </p:sp>
      <p:sp>
        <p:nvSpPr>
          <p:cNvPr id="7" name="Text Placeholder 8">
            <a:extLst>
              <a:ext uri="{FF2B5EF4-FFF2-40B4-BE49-F238E27FC236}">
                <a16:creationId xmlns:a16="http://schemas.microsoft.com/office/drawing/2014/main" id="{1EBE9A68-5D3B-664A-FF0B-6358C5BC5AE2}"/>
              </a:ext>
            </a:extLst>
          </p:cNvPr>
          <p:cNvSpPr txBox="1">
            <a:spLocks/>
          </p:cNvSpPr>
          <p:nvPr/>
        </p:nvSpPr>
        <p:spPr>
          <a:xfrm>
            <a:off x="267360" y="1313594"/>
            <a:ext cx="11564278" cy="392543"/>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b="1" dirty="0"/>
              <a:t>Critical Illness – Common exclusions and limitation</a:t>
            </a:r>
          </a:p>
          <a:p>
            <a:pPr marL="0" indent="0">
              <a:buFont typeface="Verdana" panose="020B0604030504040204" pitchFamily="34" charset="0"/>
              <a:buNone/>
            </a:pPr>
            <a:endParaRPr lang="en-US" b="1" dirty="0"/>
          </a:p>
          <a:p>
            <a:pPr marL="0" indent="0">
              <a:buFont typeface="Verdana" panose="020B0604030504040204" pitchFamily="34" charset="0"/>
              <a:buNone/>
            </a:pPr>
            <a:endParaRPr lang="en-US" b="1" dirty="0"/>
          </a:p>
          <a:p>
            <a:pPr marL="0" indent="0">
              <a:buFont typeface="Verdana" panose="020B0604030504040204" pitchFamily="34" charset="0"/>
              <a:buNone/>
            </a:pPr>
            <a:endParaRPr lang="en-US" b="1" dirty="0"/>
          </a:p>
        </p:txBody>
      </p:sp>
      <p:sp>
        <p:nvSpPr>
          <p:cNvPr id="3" name="Content Placeholder 2">
            <a:extLst>
              <a:ext uri="{FF2B5EF4-FFF2-40B4-BE49-F238E27FC236}">
                <a16:creationId xmlns:a16="http://schemas.microsoft.com/office/drawing/2014/main" id="{5C4BB67A-B8B6-D075-E2DF-E18974C57B6F}"/>
              </a:ext>
            </a:extLst>
          </p:cNvPr>
          <p:cNvSpPr>
            <a:spLocks noGrp="1"/>
          </p:cNvSpPr>
          <p:nvPr>
            <p:ph sz="quarter" idx="13"/>
          </p:nvPr>
        </p:nvSpPr>
        <p:spPr>
          <a:xfrm>
            <a:off x="360000" y="1790498"/>
            <a:ext cx="11473200" cy="4377600"/>
          </a:xfrm>
        </p:spPr>
        <p:txBody>
          <a:bodyPr/>
          <a:lstStyle/>
          <a:p>
            <a:pPr marL="0" indent="0">
              <a:buNone/>
            </a:pPr>
            <a:r>
              <a:rPr lang="en-US" sz="1000" dirty="0"/>
              <a:t>Product availability may vary by location and plan type and is subject to change.</a:t>
            </a:r>
            <a:r>
              <a:rPr lang="en-US" sz="1000" b="1" dirty="0"/>
              <a:t> This is a summary of benefits only. A complete description of benefits, limitations, exclusions and termination of coverage will be provided in the certificate of insurance and riders. </a:t>
            </a:r>
            <a:r>
              <a:rPr lang="en-US" sz="1000" dirty="0"/>
              <a:t>All coverage is subject to the terms and conditions of the group policy. If there is any discrepancy between this document and the group policy documents, the policy documents will govern.</a:t>
            </a:r>
          </a:p>
          <a:p>
            <a:pPr marL="0" indent="0">
              <a:buNone/>
            </a:pPr>
            <a:r>
              <a:rPr lang="en-US" sz="1000" dirty="0"/>
              <a:t>Benefits may not be paid for a condition that existed before your effective date of coverage. The date of diagnosis must occur while coverage is in force and the condition definition must be satisfied. Only one initial benefit may be paid for each covered condition per person and benefits may be subject to separation periods and maximum lifetime limits may apply. Additional benefits may be available under the recurrence benefit, if included. Benefits may not be paid for any loss that is the result of: (a) Intentionally self-inflicted injury, suicide or any attempt thereat while sane or insane; (b) Commission or attempt to commit a felony or an assault; (c) Declared or undeclared war or act of war; (d) Active duty service in the military, naval or air force of any country or international organization (Reserve or National Guard active duty training is not excluded unless it extends beyond 31 days); (e) Voluntary ingestion of any narcotic, drug, poison, gas or fumes, unless taken as prescribed by a physician; (f) Operating any type of vehicle while under the influence of alcohol or any drug, narcotic or other intoxicant; (g) A diagnosis not in accordance with generally accepted medical principles prevailing in the U.S. at the time of diagnosis.</a:t>
            </a:r>
          </a:p>
        </p:txBody>
      </p:sp>
    </p:spTree>
    <p:extLst>
      <p:ext uri="{BB962C8B-B14F-4D97-AF65-F5344CB8AC3E}">
        <p14:creationId xmlns:p14="http://schemas.microsoft.com/office/powerpoint/2010/main" val="2006911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33B-7570-76BB-A02E-6273F47148AC}"/>
              </a:ext>
            </a:extLst>
          </p:cNvPr>
          <p:cNvSpPr>
            <a:spLocks noGrp="1"/>
          </p:cNvSpPr>
          <p:nvPr>
            <p:ph type="title"/>
          </p:nvPr>
        </p:nvSpPr>
        <p:spPr/>
        <p:txBody>
          <a:bodyPr/>
          <a:lstStyle/>
          <a:p>
            <a:r>
              <a:rPr lang="en-US" dirty="0"/>
              <a:t>Appendix C</a:t>
            </a:r>
          </a:p>
        </p:txBody>
      </p:sp>
      <p:sp>
        <p:nvSpPr>
          <p:cNvPr id="3" name="Content Placeholder 2">
            <a:extLst>
              <a:ext uri="{FF2B5EF4-FFF2-40B4-BE49-F238E27FC236}">
                <a16:creationId xmlns:a16="http://schemas.microsoft.com/office/drawing/2014/main" id="{5C4BB67A-B8B6-D075-E2DF-E18974C57B6F}"/>
              </a:ext>
            </a:extLst>
          </p:cNvPr>
          <p:cNvSpPr>
            <a:spLocks noGrp="1"/>
          </p:cNvSpPr>
          <p:nvPr>
            <p:ph sz="quarter" idx="13"/>
          </p:nvPr>
        </p:nvSpPr>
        <p:spPr>
          <a:xfrm>
            <a:off x="360000" y="1790498"/>
            <a:ext cx="11527200" cy="4377600"/>
          </a:xfrm>
        </p:spPr>
        <p:txBody>
          <a:bodyPr/>
          <a:lstStyle/>
          <a:p>
            <a:pPr marL="0" indent="0">
              <a:buNone/>
            </a:pPr>
            <a:r>
              <a:rPr lang="en-US" sz="1000" dirty="0"/>
              <a:t>Product availability may vary by location and plan type and is subject to change. </a:t>
            </a:r>
            <a:r>
              <a:rPr lang="en-US" sz="1000" b="1" dirty="0"/>
              <a:t>This is a summary of benefits only. A complete description of benefits, limitations, exclusions and termination of coverage will be provided in the certificate of insurance and riders. </a:t>
            </a:r>
            <a:r>
              <a:rPr lang="en-US" sz="1000" dirty="0"/>
              <a:t>All coverage is subject to the terms and conditions of the group policy. If there is any discrepancy between this document and the group policy documents, the policy documents will govern.</a:t>
            </a:r>
          </a:p>
          <a:p>
            <a:pPr marL="0" indent="0">
              <a:buNone/>
            </a:pPr>
            <a:r>
              <a:rPr lang="en-US" sz="1000" dirty="0"/>
              <a:t>Benefits are only payable for covered injuries diagnosed and treated by a physician and resulting directly from a covered accident. Under most plans, treatment must begin </a:t>
            </a:r>
            <a:br>
              <a:rPr lang="en-US" sz="1000" dirty="0"/>
            </a:br>
            <a:r>
              <a:rPr lang="en-US" sz="1000" dirty="0"/>
              <a:t>within 90 days of the accident. </a:t>
            </a:r>
          </a:p>
          <a:p>
            <a:pPr marL="0" indent="0">
              <a:buNone/>
            </a:pPr>
            <a:r>
              <a:rPr lang="en-US" sz="1000" b="1" dirty="0"/>
              <a:t>Physician office visit: </a:t>
            </a:r>
            <a:r>
              <a:rPr lang="en-US" sz="1000" dirty="0"/>
              <a:t>Limited to one (1) benefit per accident. Excludes routine health examinations or immunizations, visits for mental or nervous disorders, or visits by a surgeon while confined to a hospital. Office visits include urgent care.</a:t>
            </a:r>
          </a:p>
          <a:p>
            <a:pPr marL="0" indent="0">
              <a:buNone/>
            </a:pPr>
            <a:r>
              <a:rPr lang="en-US" sz="1000" b="1" dirty="0"/>
              <a:t>Diagnostic exam: </a:t>
            </a:r>
            <a:r>
              <a:rPr lang="en-US" sz="1000" dirty="0"/>
              <a:t>Limited to one (1) benefit per accident and may also be limited to one (1) benefit per month. </a:t>
            </a:r>
          </a:p>
          <a:p>
            <a:pPr marL="0" indent="0">
              <a:buNone/>
            </a:pPr>
            <a:r>
              <a:rPr lang="en-US" sz="1000" b="1" dirty="0"/>
              <a:t>Dislocation/fracture: </a:t>
            </a:r>
            <a:r>
              <a:rPr lang="en-US" sz="1000" dirty="0"/>
              <a:t>If there is more than one type of fracture or dislocation, only one benefit will be paid for each injury, whichever is greater. </a:t>
            </a:r>
          </a:p>
          <a:p>
            <a:pPr marL="0" indent="0">
              <a:buNone/>
            </a:pPr>
            <a:r>
              <a:rPr lang="en-US" sz="1000" b="1" dirty="0"/>
              <a:t>Follow-up physician visit and physical therapy: </a:t>
            </a:r>
            <a:r>
              <a:rPr lang="en-US" sz="1000" dirty="0"/>
              <a:t>Limited number of treatments per accident and may also be limited to one accident per month. Physician recommendation </a:t>
            </a:r>
            <a:br>
              <a:rPr lang="en-US" sz="1000" dirty="0"/>
            </a:br>
            <a:r>
              <a:rPr lang="en-US" sz="1000" dirty="0"/>
              <a:t>is required. All treatments must be completed within 365 days of the accident. Follow-up Physician Office visit can include providers that are appropriately licensed professionals, including but not limited to those practicing chiropractic care, speech therapy, occupational therapy, vocational therapy, respiratory therapy, and mental health treatment associated with Covered Accidents.</a:t>
            </a:r>
          </a:p>
          <a:p>
            <a:pPr marL="0" indent="0">
              <a:buNone/>
            </a:pPr>
            <a:r>
              <a:rPr lang="en-US" sz="1000" dirty="0"/>
              <a:t>Benefits may not be paid for any loss that is the result of: (a) Intentionally self-inflicted injury, suicide or any attempt thereat while sane or insane; (b) Commission or attempt to commit a felony or an assault; (c) Declared or undeclared war or act of war; (d) Active duty service in the military, naval or air force of any country or international organization; (e) Voluntary ingestion of any narcotic, drug, poison, gas or fumes, unless taken as prescribed by a physician; (f) Operating any type of vehicle while under the influence of alcohol or any drug, narcotic or other intoxicant; (g) Bungee jumping; parachuting; skydiving; parasailing; hang-gliding; (h) Flight in, boarding or alighting from an aircraft or </a:t>
            </a:r>
            <a:br>
              <a:rPr lang="en-US" sz="1000" dirty="0"/>
            </a:br>
            <a:r>
              <a:rPr lang="en-US" sz="1000" dirty="0"/>
              <a:t>any craft designed to fly above the Earth’s surface (except as a fare-paying passenger on a regularly scheduled commercial airline); (</a:t>
            </a:r>
            <a:r>
              <a:rPr lang="en-US" sz="1000" dirty="0" err="1"/>
              <a:t>i</a:t>
            </a:r>
            <a:r>
              <a:rPr lang="en-US" sz="1000" dirty="0"/>
              <a:t>) Services or treatment rendered by a health care professional who is: providing homeopathic, aromatherapeutic or herbal therapeutic services; or (j) Sickness, disease, bodily or mental infirmity, bacterial or viral infection </a:t>
            </a:r>
            <a:br>
              <a:rPr lang="en-US" sz="1000" dirty="0"/>
            </a:br>
            <a:r>
              <a:rPr lang="en-US" sz="1000" dirty="0"/>
              <a:t>or medical or surgical treatment thereof (except for any bacterial infection resulting from an accidental external cut or wound or accidental ingestion of contaminated food).</a:t>
            </a:r>
          </a:p>
          <a:p>
            <a:pPr marL="0" indent="0">
              <a:buNone/>
            </a:pPr>
            <a:endParaRPr lang="en-US" sz="1000" dirty="0"/>
          </a:p>
          <a:p>
            <a:pPr marL="0" indent="0">
              <a:buNone/>
            </a:pPr>
            <a:endParaRPr lang="en-US" sz="1000" dirty="0"/>
          </a:p>
          <a:p>
            <a:pPr marL="0" indent="0">
              <a:buNone/>
            </a:pPr>
            <a:endParaRPr lang="en-US" sz="1000" dirty="0"/>
          </a:p>
        </p:txBody>
      </p:sp>
      <p:sp>
        <p:nvSpPr>
          <p:cNvPr id="4" name="Slide Number Placeholder 3">
            <a:extLst>
              <a:ext uri="{FF2B5EF4-FFF2-40B4-BE49-F238E27FC236}">
                <a16:creationId xmlns:a16="http://schemas.microsoft.com/office/drawing/2014/main" id="{014F5026-A916-79D6-BCB5-E431CA1DA504}"/>
              </a:ext>
            </a:extLst>
          </p:cNvPr>
          <p:cNvSpPr>
            <a:spLocks noGrp="1"/>
          </p:cNvSpPr>
          <p:nvPr>
            <p:ph type="sldNum" sz="quarter" idx="4"/>
          </p:nvPr>
        </p:nvSpPr>
        <p:spPr/>
        <p:txBody>
          <a:bodyPr/>
          <a:lstStyle/>
          <a:p>
            <a:fld id="{23AA811B-2EBD-4900-905E-5BE206449611}" type="slidenum">
              <a:rPr lang="en-US" smtClean="0"/>
              <a:pPr/>
              <a:t>28</a:t>
            </a:fld>
            <a:endParaRPr lang="en-US" dirty="0"/>
          </a:p>
        </p:txBody>
      </p:sp>
      <p:sp>
        <p:nvSpPr>
          <p:cNvPr id="7" name="Text Placeholder 8">
            <a:extLst>
              <a:ext uri="{FF2B5EF4-FFF2-40B4-BE49-F238E27FC236}">
                <a16:creationId xmlns:a16="http://schemas.microsoft.com/office/drawing/2014/main" id="{1EBE9A68-5D3B-664A-FF0B-6358C5BC5AE2}"/>
              </a:ext>
            </a:extLst>
          </p:cNvPr>
          <p:cNvSpPr txBox="1">
            <a:spLocks/>
          </p:cNvSpPr>
          <p:nvPr/>
        </p:nvSpPr>
        <p:spPr>
          <a:xfrm>
            <a:off x="267360" y="1300894"/>
            <a:ext cx="11564278" cy="338335"/>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b="1" dirty="0"/>
              <a:t>Accidental Injury – Common exclusions and limitation</a:t>
            </a:r>
          </a:p>
          <a:p>
            <a:pPr marL="0" indent="0">
              <a:buFont typeface="Verdana" panose="020B0604030504040204" pitchFamily="34" charset="0"/>
              <a:buNone/>
            </a:pPr>
            <a:endParaRPr lang="en-US" b="1" dirty="0"/>
          </a:p>
        </p:txBody>
      </p:sp>
    </p:spTree>
    <p:extLst>
      <p:ext uri="{BB962C8B-B14F-4D97-AF65-F5344CB8AC3E}">
        <p14:creationId xmlns:p14="http://schemas.microsoft.com/office/powerpoint/2010/main" val="1795739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0A934D-5411-C241-2370-9AD31434EDC4}"/>
              </a:ext>
            </a:extLst>
          </p:cNvPr>
          <p:cNvSpPr>
            <a:spLocks noGrp="1"/>
          </p:cNvSpPr>
          <p:nvPr>
            <p:ph type="sldNum" sz="quarter" idx="4"/>
          </p:nvPr>
        </p:nvSpPr>
        <p:spPr/>
        <p:txBody>
          <a:bodyPr/>
          <a:lstStyle/>
          <a:p>
            <a:fld id="{24C8C45C-947F-4981-8B3F-4F32E973C901}" type="slidenum">
              <a:rPr lang="en-US" smtClean="0"/>
              <a:pPr/>
              <a:t>29</a:t>
            </a:fld>
            <a:endParaRPr lang="en-US" dirty="0"/>
          </a:p>
        </p:txBody>
      </p:sp>
      <p:sp>
        <p:nvSpPr>
          <p:cNvPr id="4" name="Footer Placeholder 3">
            <a:extLst>
              <a:ext uri="{FF2B5EF4-FFF2-40B4-BE49-F238E27FC236}">
                <a16:creationId xmlns:a16="http://schemas.microsoft.com/office/drawing/2014/main" id="{4F0983BE-0CE2-45F7-DBF4-F5898D0E7988}"/>
              </a:ext>
            </a:extLst>
          </p:cNvPr>
          <p:cNvSpPr>
            <a:spLocks noGrp="1"/>
          </p:cNvSpPr>
          <p:nvPr>
            <p:ph type="ftr" sz="quarter" idx="15"/>
          </p:nvPr>
        </p:nvSpPr>
        <p:spPr>
          <a:xfrm>
            <a:off x="352426" y="4031819"/>
            <a:ext cx="11278824" cy="1571400"/>
          </a:xfrm>
        </p:spPr>
        <p:txBody>
          <a:bodyPr/>
          <a:lstStyle/>
          <a:p>
            <a:r>
              <a:rPr lang="en-US" dirty="0">
                <a:cs typeface="Arial Narrow" panose="020B0604020202020204" pitchFamily="34" charset="0"/>
              </a:rPr>
              <a:t>THESE POLICIES PAY LIMITED BENEFITS ONLY. THEY ARE NOT COMPREHENSIVE HEALTH INSURANCE COVERAGE AND DO NOT COVER ALL MEDICAL EXPENSES. THIS COVERAGE DOES NOT SATISFY THE “MINIMUM ESSENTIAL COVERAGE” OR INDIVIDUAL MANDATE REQUIREMENTS OF THE AFFORDABLE CARE ACT (ACA). THIS COVERAGE IS NOT MEDICAID OR MEDICARE SUPPLEMENT INSURANCE. </a:t>
            </a:r>
          </a:p>
          <a:p>
            <a:r>
              <a:rPr lang="en-US" dirty="0">
                <a:cs typeface="Arial Narrow" panose="020B0604020202020204" pitchFamily="34" charset="0"/>
              </a:rPr>
              <a:t>The information in this presentation summarizes the highlights of your plans. For a complete list of both covered and non-covered services, including benefits required by your state, see your employer’s group insurance policy, summary plan description or group service agreement – the official plan documents. If there are any differences between the information in this presentation and the plan documents, the information in the plan documents takes precedence.</a:t>
            </a:r>
          </a:p>
          <a:p>
            <a:r>
              <a:rPr lang="en-US" dirty="0">
                <a:cs typeface="Arial Narrow" panose="020B0604020202020204" pitchFamily="34" charset="0"/>
              </a:rPr>
              <a:t>Product availability may vary by location and plan type and is subject to change. All group insurance policies may contain exclusions, limitations, reduction in benefits, and terms under which the policy may be continued in force or discontinued. For costs and details of coverage, contact your Cigna Healthcare representative. </a:t>
            </a:r>
          </a:p>
          <a:p>
            <a:r>
              <a:rPr lang="en-US" dirty="0">
                <a:cs typeface="Arial Narrow" panose="020B0604020202020204" pitchFamily="34" charset="0"/>
              </a:rPr>
              <a:t>Accidental Injury, Critical Illness, and Hospital Care plans or insurance policies are distributed exclusively by or through operating subsidiaries of The Cigna Group including</a:t>
            </a:r>
            <a:r>
              <a:rPr lang="en-US" dirty="0"/>
              <a:t> </a:t>
            </a:r>
            <a:r>
              <a:rPr lang="en-US" dirty="0">
                <a:cs typeface="Arial Narrow" panose="020B0604020202020204" pitchFamily="34" charset="0"/>
              </a:rPr>
              <a:t>Cigna Health and Life Insurance Company (Bloomfield, CT). The Cigna Healthcare names, logos, and marks</a:t>
            </a:r>
            <a:r>
              <a:rPr lang="en-US" dirty="0"/>
              <a:t> </a:t>
            </a:r>
            <a:r>
              <a:rPr lang="en-US" dirty="0">
                <a:cs typeface="Arial Narrow" panose="020B0604020202020204" pitchFamily="34" charset="0"/>
              </a:rPr>
              <a:t>are owned by Cigna Intellectual Property, Inc. </a:t>
            </a:r>
            <a:endParaRPr lang="en-US" strike="sngStrike" dirty="0">
              <a:cs typeface="Arial Narrow" panose="020B0604020202020204" pitchFamily="34" charset="0"/>
            </a:endParaRPr>
          </a:p>
          <a:p>
            <a:r>
              <a:rPr lang="en-US" dirty="0">
                <a:cs typeface="Arial Narrow" panose="020B0604020202020204" pitchFamily="34" charset="0"/>
              </a:rPr>
              <a:t>984173 06/24 </a:t>
            </a:r>
            <a:r>
              <a:rPr lang="en-US" dirty="0">
                <a:latin typeface="Arial" panose="020B0604020202020204" pitchFamily="34" charset="0"/>
                <a:cs typeface="Arial" panose="020B0604020202020204" pitchFamily="34" charset="0"/>
              </a:rPr>
              <a:t>© </a:t>
            </a:r>
            <a:r>
              <a:rPr lang="en-US" dirty="0"/>
              <a:t>2024 Cigna Healthcare. Some content provided under license.</a:t>
            </a:r>
          </a:p>
          <a:p>
            <a:endParaRPr lang="en-US" dirty="0">
              <a:cs typeface="Arial Narrow" panose="020B0604020202020204" pitchFamily="34" charset="0"/>
            </a:endParaRPr>
          </a:p>
          <a:p>
            <a:endParaRPr lang="en-US" dirty="0">
              <a:cs typeface="Arial Narrow" panose="020B0604020202020204" pitchFamily="34" charset="0"/>
            </a:endParaRPr>
          </a:p>
          <a:p>
            <a:endParaRPr lang="en-US" dirty="0">
              <a:cs typeface="Arial Narrow" panose="020B0604020202020204" pitchFamily="34" charset="0"/>
            </a:endParaRPr>
          </a:p>
        </p:txBody>
      </p:sp>
    </p:spTree>
    <p:extLst>
      <p:ext uri="{BB962C8B-B14F-4D97-AF65-F5344CB8AC3E}">
        <p14:creationId xmlns:p14="http://schemas.microsoft.com/office/powerpoint/2010/main" val="337862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C4DE15-1E05-FCA4-CED5-DFF9B61AD8BB}"/>
              </a:ext>
            </a:extLst>
          </p:cNvPr>
          <p:cNvPicPr>
            <a:picLocks noChangeAspect="1"/>
          </p:cNvPicPr>
          <p:nvPr/>
        </p:nvPicPr>
        <p:blipFill>
          <a:blip r:embed="rId3"/>
          <a:stretch>
            <a:fillRect/>
          </a:stretch>
        </p:blipFill>
        <p:spPr>
          <a:xfrm>
            <a:off x="254358" y="2220607"/>
            <a:ext cx="5753100" cy="3073400"/>
          </a:xfrm>
          <a:prstGeom prst="rect">
            <a:avLst/>
          </a:prstGeom>
        </p:spPr>
      </p:pic>
      <p:pic>
        <p:nvPicPr>
          <p:cNvPr id="17" name="Picture 16">
            <a:extLst>
              <a:ext uri="{FF2B5EF4-FFF2-40B4-BE49-F238E27FC236}">
                <a16:creationId xmlns:a16="http://schemas.microsoft.com/office/drawing/2014/main" id="{65D2F00F-981C-BF77-65B2-D8376C4C9250}"/>
              </a:ext>
            </a:extLst>
          </p:cNvPr>
          <p:cNvPicPr>
            <a:picLocks noChangeAspect="1"/>
          </p:cNvPicPr>
          <p:nvPr/>
        </p:nvPicPr>
        <p:blipFill>
          <a:blip r:embed="rId3"/>
          <a:stretch>
            <a:fillRect/>
          </a:stretch>
        </p:blipFill>
        <p:spPr>
          <a:xfrm>
            <a:off x="6190714" y="2220607"/>
            <a:ext cx="5753100" cy="3073400"/>
          </a:xfrm>
          <a:prstGeom prst="rect">
            <a:avLst/>
          </a:prstGeom>
        </p:spPr>
      </p:pic>
      <p:sp>
        <p:nvSpPr>
          <p:cNvPr id="2" name="Title 1">
            <a:extLst>
              <a:ext uri="{FF2B5EF4-FFF2-40B4-BE49-F238E27FC236}">
                <a16:creationId xmlns:a16="http://schemas.microsoft.com/office/drawing/2014/main" id="{B4033DF2-2220-94E9-77D8-8CE30D8A2312}"/>
              </a:ext>
            </a:extLst>
          </p:cNvPr>
          <p:cNvSpPr>
            <a:spLocks noGrp="1"/>
          </p:cNvSpPr>
          <p:nvPr>
            <p:ph type="title"/>
          </p:nvPr>
        </p:nvSpPr>
        <p:spPr/>
        <p:txBody>
          <a:bodyPr/>
          <a:lstStyle/>
          <a:p>
            <a:r>
              <a:rPr lang="en-US" dirty="0"/>
              <a:t>Supplemental </a:t>
            </a:r>
            <a:r>
              <a:rPr lang="en-US" spc="-200" dirty="0"/>
              <a:t>H</a:t>
            </a:r>
            <a:r>
              <a:rPr lang="en-US" dirty="0"/>
              <a:t>ealth benefits</a:t>
            </a:r>
            <a:br>
              <a:rPr lang="en-US" dirty="0"/>
            </a:br>
            <a:endParaRPr lang="en-US" dirty="0"/>
          </a:p>
        </p:txBody>
      </p:sp>
      <p:sp>
        <p:nvSpPr>
          <p:cNvPr id="3" name="Content Placeholder 2">
            <a:extLst>
              <a:ext uri="{FF2B5EF4-FFF2-40B4-BE49-F238E27FC236}">
                <a16:creationId xmlns:a16="http://schemas.microsoft.com/office/drawing/2014/main" id="{0331A6D1-A8B6-A799-C400-B45FF387A7E4}"/>
              </a:ext>
            </a:extLst>
          </p:cNvPr>
          <p:cNvSpPr>
            <a:spLocks noGrp="1"/>
          </p:cNvSpPr>
          <p:nvPr>
            <p:ph sz="quarter" idx="13"/>
          </p:nvPr>
        </p:nvSpPr>
        <p:spPr>
          <a:xfrm>
            <a:off x="266694" y="1661997"/>
            <a:ext cx="11639167" cy="469628"/>
          </a:xfrm>
        </p:spPr>
        <p:txBody>
          <a:bodyPr/>
          <a:lstStyle/>
          <a:p>
            <a:pPr marL="0" indent="0" algn="ctr">
              <a:spcBef>
                <a:spcPts val="0"/>
              </a:spcBef>
              <a:buNone/>
            </a:pPr>
            <a:r>
              <a:rPr lang="en-US" sz="1800" b="1" dirty="0"/>
              <a:t>Supplement your medical plan for extra support.</a:t>
            </a:r>
          </a:p>
          <a:p>
            <a:pPr marL="0" indent="0">
              <a:spcBef>
                <a:spcPts val="0"/>
              </a:spcBef>
              <a:buNone/>
            </a:pPr>
            <a:endParaRPr lang="en-US" sz="1600" b="1" dirty="0"/>
          </a:p>
        </p:txBody>
      </p:sp>
      <p:sp>
        <p:nvSpPr>
          <p:cNvPr id="4" name="Slide Number Placeholder 3">
            <a:extLst>
              <a:ext uri="{FF2B5EF4-FFF2-40B4-BE49-F238E27FC236}">
                <a16:creationId xmlns:a16="http://schemas.microsoft.com/office/drawing/2014/main" id="{96FD23C2-50DC-42C9-DC36-E996E87BE8BE}"/>
              </a:ext>
            </a:extLst>
          </p:cNvPr>
          <p:cNvSpPr>
            <a:spLocks noGrp="1"/>
          </p:cNvSpPr>
          <p:nvPr>
            <p:ph type="sldNum" sz="quarter" idx="4"/>
          </p:nvPr>
        </p:nvSpPr>
        <p:spPr/>
        <p:txBody>
          <a:bodyPr/>
          <a:lstStyle/>
          <a:p>
            <a:fld id="{23AA811B-2EBD-4900-905E-5BE206449611}" type="slidenum">
              <a:rPr lang="en-US" smtClean="0"/>
              <a:pPr/>
              <a:t>3</a:t>
            </a:fld>
            <a:endParaRPr lang="en-US" dirty="0"/>
          </a:p>
        </p:txBody>
      </p:sp>
      <p:sp>
        <p:nvSpPr>
          <p:cNvPr id="5" name="Footer Placeholder 4">
            <a:extLst>
              <a:ext uri="{FF2B5EF4-FFF2-40B4-BE49-F238E27FC236}">
                <a16:creationId xmlns:a16="http://schemas.microsoft.com/office/drawing/2014/main" id="{93628B06-EE95-281A-F2FD-7683365A11DA}"/>
              </a:ext>
            </a:extLst>
          </p:cNvPr>
          <p:cNvSpPr>
            <a:spLocks noGrp="1"/>
          </p:cNvSpPr>
          <p:nvPr>
            <p:ph type="ftr" sz="quarter" idx="3"/>
          </p:nvPr>
        </p:nvSpPr>
        <p:spPr>
          <a:xfrm>
            <a:off x="1414463" y="6242389"/>
            <a:ext cx="11473200" cy="365909"/>
          </a:xfrm>
        </p:spPr>
        <p:txBody>
          <a:bodyPr/>
          <a:lstStyle/>
          <a:p>
            <a:pPr marL="0" indent="-133200" defTabSz="912131">
              <a:buFont typeface="+mj-lt"/>
              <a:buAutoNum type="arabicPeriod"/>
              <a:defRPr/>
            </a:pPr>
            <a:r>
              <a:rPr lang="en-US" dirty="0">
                <a:solidFill>
                  <a:srgbClr val="333333"/>
                </a:solidFill>
                <a:latin typeface="Arial Narrow" panose="020B0606020202030204" pitchFamily="34" charset="0"/>
                <a:cs typeface="+mn-cs"/>
              </a:rPr>
              <a:t>Benefits may be paid directly to the hospital upon assignment</a:t>
            </a:r>
          </a:p>
          <a:p>
            <a:pPr marL="0" indent="-133200" defTabSz="912131">
              <a:buFont typeface="+mj-lt"/>
              <a:buAutoNum type="arabicPeriod"/>
              <a:defRPr/>
            </a:pPr>
            <a:r>
              <a:rPr lang="en-US" dirty="0">
                <a:solidFill>
                  <a:srgbClr val="333333"/>
                </a:solidFill>
                <a:latin typeface="Arial Narrow" panose="020B0606020202030204" pitchFamily="34" charset="0"/>
                <a:cs typeface="+mn-cs"/>
              </a:rPr>
              <a:t>All plans have exclusions and limitations. Please review your policy for more information about what is and is not covered under your plan. </a:t>
            </a:r>
          </a:p>
        </p:txBody>
      </p:sp>
      <p:sp>
        <p:nvSpPr>
          <p:cNvPr id="25" name="Content Placeholder 12">
            <a:extLst>
              <a:ext uri="{FF2B5EF4-FFF2-40B4-BE49-F238E27FC236}">
                <a16:creationId xmlns:a16="http://schemas.microsoft.com/office/drawing/2014/main" id="{D3F4C1B4-E84F-CE1A-821C-CB646D2009AD}"/>
              </a:ext>
            </a:extLst>
          </p:cNvPr>
          <p:cNvSpPr txBox="1">
            <a:spLocks/>
          </p:cNvSpPr>
          <p:nvPr/>
        </p:nvSpPr>
        <p:spPr>
          <a:xfrm>
            <a:off x="495296" y="3481911"/>
            <a:ext cx="4897800" cy="2094835"/>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spcAft>
                <a:spcPts val="1200"/>
              </a:spcAft>
              <a:buNone/>
            </a:pPr>
            <a:r>
              <a:rPr lang="en-US" sz="1400" b="1" dirty="0"/>
              <a:t>When you have a covered health event </a:t>
            </a:r>
            <a:br>
              <a:rPr lang="en-US" sz="1400" b="1" dirty="0"/>
            </a:br>
            <a:r>
              <a:rPr lang="en-US" sz="1400" b="1" dirty="0"/>
              <a:t>across any of these plans:</a:t>
            </a:r>
            <a:r>
              <a:rPr lang="en-US" baseline="30000" dirty="0"/>
              <a:t>2</a:t>
            </a:r>
            <a:endParaRPr lang="en-US" sz="1400" dirty="0"/>
          </a:p>
          <a:p>
            <a:r>
              <a:rPr lang="en-US" sz="1400" dirty="0">
                <a:solidFill>
                  <a:srgbClr val="1F0F88"/>
                </a:solidFill>
              </a:rPr>
              <a:t>Accidental Injury insurance</a:t>
            </a:r>
          </a:p>
          <a:p>
            <a:r>
              <a:rPr lang="en-US" sz="1400" dirty="0">
                <a:solidFill>
                  <a:srgbClr val="1F0F88"/>
                </a:solidFill>
              </a:rPr>
              <a:t>Critical Illness insurance</a:t>
            </a:r>
          </a:p>
          <a:p>
            <a:r>
              <a:rPr lang="en-US" sz="1400" dirty="0">
                <a:solidFill>
                  <a:srgbClr val="1F0F88"/>
                </a:solidFill>
              </a:rPr>
              <a:t>Hospital Care insurance</a:t>
            </a:r>
          </a:p>
          <a:p>
            <a:pPr marL="0" indent="0">
              <a:buNone/>
            </a:pPr>
            <a:endParaRPr lang="en-US" sz="1400" dirty="0"/>
          </a:p>
          <a:p>
            <a:endParaRPr lang="en-US" sz="1400" dirty="0"/>
          </a:p>
        </p:txBody>
      </p:sp>
      <p:sp>
        <p:nvSpPr>
          <p:cNvPr id="28" name="Content Placeholder 2">
            <a:extLst>
              <a:ext uri="{FF2B5EF4-FFF2-40B4-BE49-F238E27FC236}">
                <a16:creationId xmlns:a16="http://schemas.microsoft.com/office/drawing/2014/main" id="{28DAD883-7960-799F-41EE-E52E2A1CA85D}"/>
              </a:ext>
            </a:extLst>
          </p:cNvPr>
          <p:cNvSpPr txBox="1">
            <a:spLocks/>
          </p:cNvSpPr>
          <p:nvPr/>
        </p:nvSpPr>
        <p:spPr>
          <a:xfrm>
            <a:off x="495296" y="2394244"/>
            <a:ext cx="5054962" cy="676800"/>
          </a:xfrm>
          <a:prstGeom prst="rect">
            <a:avLst/>
          </a:prstGeom>
        </p:spPr>
        <p:txBody>
          <a:bodyPr anchor="ct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b="1" dirty="0">
                <a:solidFill>
                  <a:schemeClr val="bg1"/>
                </a:solidFill>
                <a:ea typeface="Verdana" panose="020B0604030504040204" pitchFamily="34" charset="0"/>
                <a:cs typeface="Verdana" panose="020B0604030504040204" pitchFamily="34" charset="0"/>
              </a:rPr>
              <a:t>Cash benefits are paid directly to you.</a:t>
            </a:r>
            <a:r>
              <a:rPr lang="en-US" sz="1800" baseline="30000" dirty="0">
                <a:solidFill>
                  <a:schemeClr val="bg1"/>
                </a:solidFill>
                <a:ea typeface="Verdana" panose="020B0604030504040204" pitchFamily="34" charset="0"/>
                <a:cs typeface="Verdana" panose="020B0604030504040204" pitchFamily="34" charset="0"/>
              </a:rPr>
              <a:t>1</a:t>
            </a:r>
            <a:r>
              <a:rPr lang="en-US" b="1" dirty="0">
                <a:solidFill>
                  <a:schemeClr val="bg1"/>
                </a:solidFill>
                <a:ea typeface="Verdana" panose="020B0604030504040204" pitchFamily="34" charset="0"/>
                <a:cs typeface="Verdana" panose="020B0604030504040204" pitchFamily="34" charset="0"/>
              </a:rPr>
              <a:t> </a:t>
            </a:r>
          </a:p>
        </p:txBody>
      </p:sp>
      <p:sp>
        <p:nvSpPr>
          <p:cNvPr id="29" name="Content Placeholder 12">
            <a:extLst>
              <a:ext uri="{FF2B5EF4-FFF2-40B4-BE49-F238E27FC236}">
                <a16:creationId xmlns:a16="http://schemas.microsoft.com/office/drawing/2014/main" id="{B1563FD3-3A71-14BB-3D24-47FFAF18A3A3}"/>
              </a:ext>
            </a:extLst>
          </p:cNvPr>
          <p:cNvSpPr txBox="1">
            <a:spLocks/>
          </p:cNvSpPr>
          <p:nvPr/>
        </p:nvSpPr>
        <p:spPr>
          <a:xfrm>
            <a:off x="6445243" y="3339036"/>
            <a:ext cx="5277213" cy="2354063"/>
          </a:xfrm>
          <a:prstGeom prst="rect">
            <a:avLst/>
          </a:prstGeom>
        </p:spPr>
        <p:txBody>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spcAft>
                <a:spcPts val="1200"/>
              </a:spcAft>
              <a:buNone/>
            </a:pPr>
            <a:r>
              <a:rPr lang="en-US" sz="1400" b="1" dirty="0"/>
              <a:t>It can be used for expenses beyond direct </a:t>
            </a:r>
            <a:br>
              <a:rPr lang="en-US" sz="1400" b="1" dirty="0"/>
            </a:br>
            <a:r>
              <a:rPr lang="en-US" sz="1400" b="1" dirty="0"/>
              <a:t>medical costs, including:</a:t>
            </a:r>
          </a:p>
          <a:p>
            <a:r>
              <a:rPr lang="en-US" sz="1400" dirty="0"/>
              <a:t>Travel, room and board for medical treatment</a:t>
            </a:r>
          </a:p>
          <a:p>
            <a:r>
              <a:rPr lang="en-US" sz="1400" dirty="0"/>
              <a:t>Childcare</a:t>
            </a:r>
          </a:p>
          <a:p>
            <a:r>
              <a:rPr lang="en-US" sz="1400" dirty="0"/>
              <a:t>Treatment options not covered by traditional insurance</a:t>
            </a:r>
          </a:p>
          <a:p>
            <a:r>
              <a:rPr lang="en-US" sz="1400" dirty="0"/>
              <a:t>Everyday household bills</a:t>
            </a:r>
          </a:p>
          <a:p>
            <a:endParaRPr lang="en-US" sz="1400" dirty="0"/>
          </a:p>
          <a:p>
            <a:pPr marL="0" indent="0">
              <a:buNone/>
            </a:pPr>
            <a:endParaRPr lang="en-US" sz="1400" dirty="0"/>
          </a:p>
          <a:p>
            <a:pPr marL="0" indent="0" algn="r" defTabSz="912131">
              <a:buNone/>
              <a:defRPr/>
            </a:pPr>
            <a:endParaRPr lang="en-US" sz="1000" dirty="0">
              <a:solidFill>
                <a:srgbClr val="FFFFFF">
                  <a:lumMod val="65000"/>
                </a:srgbClr>
              </a:solidFill>
              <a:latin typeface="Arial Narrow" panose="020B0606020202030204" pitchFamily="34" charset="0"/>
            </a:endParaRPr>
          </a:p>
          <a:p>
            <a:pPr marL="0" indent="0">
              <a:buNone/>
            </a:pPr>
            <a:endParaRPr lang="en-US" sz="1400" dirty="0"/>
          </a:p>
          <a:p>
            <a:pPr marL="133200" indent="-133200">
              <a:buClr>
                <a:schemeClr val="tx1"/>
              </a:buClr>
              <a:buSzPts val="800"/>
              <a:buFont typeface="+mj-lt"/>
              <a:buAutoNum type="arabicPeriod"/>
            </a:pPr>
            <a:endParaRPr lang="en-US" sz="1000" dirty="0">
              <a:solidFill>
                <a:srgbClr val="333333"/>
              </a:solidFill>
              <a:latin typeface="Arial Narrow" panose="020B0604020202020204" pitchFamily="34" charset="0"/>
              <a:cs typeface="Arial Narrow" panose="020B0604020202020204" pitchFamily="34" charset="0"/>
            </a:endParaRPr>
          </a:p>
          <a:p>
            <a:endParaRPr lang="en-US" sz="1400" dirty="0"/>
          </a:p>
        </p:txBody>
      </p:sp>
      <p:sp>
        <p:nvSpPr>
          <p:cNvPr id="31" name="Content Placeholder 2">
            <a:extLst>
              <a:ext uri="{FF2B5EF4-FFF2-40B4-BE49-F238E27FC236}">
                <a16:creationId xmlns:a16="http://schemas.microsoft.com/office/drawing/2014/main" id="{91257A9D-011E-4522-2E83-94B6D24908B0}"/>
              </a:ext>
            </a:extLst>
          </p:cNvPr>
          <p:cNvSpPr txBox="1">
            <a:spLocks/>
          </p:cNvSpPr>
          <p:nvPr/>
        </p:nvSpPr>
        <p:spPr>
          <a:xfrm>
            <a:off x="6459986" y="2394244"/>
            <a:ext cx="5348196" cy="676800"/>
          </a:xfrm>
          <a:prstGeom prst="rect">
            <a:avLst/>
          </a:prstGeom>
        </p:spPr>
        <p:txBody>
          <a:bodyPr anchor="ct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b="1" dirty="0">
                <a:solidFill>
                  <a:schemeClr val="bg1"/>
                </a:solidFill>
                <a:ea typeface="Verdana" panose="020B0604030504040204" pitchFamily="34" charset="0"/>
                <a:cs typeface="Verdana" panose="020B0604030504040204" pitchFamily="34" charset="0"/>
              </a:rPr>
              <a:t>Use the money however you want.</a:t>
            </a:r>
          </a:p>
        </p:txBody>
      </p:sp>
    </p:spTree>
    <p:extLst>
      <p:ext uri="{BB962C8B-B14F-4D97-AF65-F5344CB8AC3E}">
        <p14:creationId xmlns:p14="http://schemas.microsoft.com/office/powerpoint/2010/main" val="1544345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734E192-FE79-6EFE-8817-F1C600EA3254}"/>
              </a:ext>
            </a:extLst>
          </p:cNvPr>
          <p:cNvPicPr>
            <a:picLocks noChangeAspect="1"/>
          </p:cNvPicPr>
          <p:nvPr/>
        </p:nvPicPr>
        <p:blipFill>
          <a:blip r:embed="rId3"/>
          <a:stretch>
            <a:fillRect/>
          </a:stretch>
        </p:blipFill>
        <p:spPr>
          <a:xfrm>
            <a:off x="5241566" y="2338550"/>
            <a:ext cx="2070100" cy="2984500"/>
          </a:xfrm>
          <a:prstGeom prst="rect">
            <a:avLst/>
          </a:prstGeom>
        </p:spPr>
      </p:pic>
      <p:pic>
        <p:nvPicPr>
          <p:cNvPr id="5" name="Picture 4">
            <a:extLst>
              <a:ext uri="{FF2B5EF4-FFF2-40B4-BE49-F238E27FC236}">
                <a16:creationId xmlns:a16="http://schemas.microsoft.com/office/drawing/2014/main" id="{9DA03095-FFE6-312A-9143-CA3E2491C7BC}"/>
              </a:ext>
            </a:extLst>
          </p:cNvPr>
          <p:cNvPicPr>
            <a:picLocks noChangeAspect="1"/>
          </p:cNvPicPr>
          <p:nvPr/>
        </p:nvPicPr>
        <p:blipFill>
          <a:blip r:embed="rId3"/>
          <a:stretch>
            <a:fillRect/>
          </a:stretch>
        </p:blipFill>
        <p:spPr>
          <a:xfrm>
            <a:off x="3015569" y="2338550"/>
            <a:ext cx="2070100" cy="2984500"/>
          </a:xfrm>
          <a:prstGeom prst="rect">
            <a:avLst/>
          </a:prstGeom>
        </p:spPr>
      </p:pic>
      <p:pic>
        <p:nvPicPr>
          <p:cNvPr id="4" name="Picture 3">
            <a:extLst>
              <a:ext uri="{FF2B5EF4-FFF2-40B4-BE49-F238E27FC236}">
                <a16:creationId xmlns:a16="http://schemas.microsoft.com/office/drawing/2014/main" id="{43AA5525-BADE-AB32-BF93-4FB276816940}"/>
              </a:ext>
            </a:extLst>
          </p:cNvPr>
          <p:cNvPicPr>
            <a:picLocks noChangeAspect="1"/>
          </p:cNvPicPr>
          <p:nvPr/>
        </p:nvPicPr>
        <p:blipFill>
          <a:blip r:embed="rId3"/>
          <a:stretch>
            <a:fillRect/>
          </a:stretch>
        </p:blipFill>
        <p:spPr>
          <a:xfrm>
            <a:off x="789572" y="2338550"/>
            <a:ext cx="2070100" cy="2984500"/>
          </a:xfrm>
          <a:prstGeom prst="rect">
            <a:avLst/>
          </a:prstGeom>
        </p:spPr>
      </p:pic>
      <p:sp>
        <p:nvSpPr>
          <p:cNvPr id="2" name="Title 1">
            <a:extLst>
              <a:ext uri="{FF2B5EF4-FFF2-40B4-BE49-F238E27FC236}">
                <a16:creationId xmlns:a16="http://schemas.microsoft.com/office/drawing/2014/main" id="{C805DF5D-37B1-7487-37DD-C057C24A508F}"/>
              </a:ext>
            </a:extLst>
          </p:cNvPr>
          <p:cNvSpPr>
            <a:spLocks noGrp="1"/>
          </p:cNvSpPr>
          <p:nvPr>
            <p:ph type="title"/>
          </p:nvPr>
        </p:nvSpPr>
        <p:spPr/>
        <p:txBody>
          <a:bodyPr/>
          <a:lstStyle/>
          <a:p>
            <a:r>
              <a:rPr lang="en-US" dirty="0"/>
              <a:t>Supplemental </a:t>
            </a:r>
            <a:r>
              <a:rPr lang="en-US" spc="-200" dirty="0"/>
              <a:t>H</a:t>
            </a:r>
            <a:r>
              <a:rPr lang="en-US" dirty="0"/>
              <a:t>ealth benefits</a:t>
            </a:r>
            <a:br>
              <a:rPr lang="en-US" dirty="0"/>
            </a:br>
            <a:endParaRPr lang="en-US" dirty="0"/>
          </a:p>
        </p:txBody>
      </p:sp>
      <p:sp>
        <p:nvSpPr>
          <p:cNvPr id="3" name="Content Placeholder 2">
            <a:extLst>
              <a:ext uri="{FF2B5EF4-FFF2-40B4-BE49-F238E27FC236}">
                <a16:creationId xmlns:a16="http://schemas.microsoft.com/office/drawing/2014/main" id="{ECA2D805-D662-1CC9-0BC0-F99C3F847EA2}"/>
              </a:ext>
            </a:extLst>
          </p:cNvPr>
          <p:cNvSpPr>
            <a:spLocks noGrp="1"/>
          </p:cNvSpPr>
          <p:nvPr>
            <p:ph idx="1"/>
          </p:nvPr>
        </p:nvSpPr>
        <p:spPr>
          <a:xfrm>
            <a:off x="786396" y="3593444"/>
            <a:ext cx="2043112" cy="1353578"/>
          </a:xfrm>
        </p:spPr>
        <p:txBody>
          <a:bodyPr/>
          <a:lstStyle/>
          <a:p>
            <a:pPr marL="0" indent="0" algn="ctr">
              <a:buNone/>
            </a:pPr>
            <a:r>
              <a:rPr lang="en-US" sz="1400" b="1" dirty="0">
                <a:solidFill>
                  <a:schemeClr val="accent1"/>
                </a:solidFill>
                <a:ea typeface="Verdana" panose="020B0604030504040204" pitchFamily="34" charset="0"/>
                <a:cs typeface="Verdana" panose="020B0604030504040204" pitchFamily="34" charset="0"/>
              </a:rPr>
              <a:t>Low group rates</a:t>
            </a:r>
          </a:p>
          <a:p>
            <a:pPr marL="0" indent="0" algn="ctr">
              <a:buNone/>
            </a:pPr>
            <a:r>
              <a:rPr lang="en-US" sz="1400" dirty="0"/>
              <a:t>You may pay less </a:t>
            </a:r>
            <a:br>
              <a:rPr lang="en-US" sz="1400" dirty="0"/>
            </a:br>
            <a:r>
              <a:rPr lang="en-US" sz="1400" dirty="0"/>
              <a:t>as an employee </a:t>
            </a:r>
            <a:br>
              <a:rPr lang="en-US" sz="1400" dirty="0"/>
            </a:br>
            <a:r>
              <a:rPr lang="en-US" sz="1400" dirty="0"/>
              <a:t>than you would as </a:t>
            </a:r>
            <a:br>
              <a:rPr lang="en-US" sz="1400" dirty="0"/>
            </a:br>
            <a:r>
              <a:rPr lang="en-US" sz="1400" dirty="0"/>
              <a:t>an individual for </a:t>
            </a:r>
            <a:br>
              <a:rPr lang="en-US" sz="1400" dirty="0"/>
            </a:br>
            <a:r>
              <a:rPr lang="en-US" sz="1400" dirty="0"/>
              <a:t>the same coverage</a:t>
            </a:r>
          </a:p>
          <a:p>
            <a:pPr marL="0" indent="0">
              <a:buNone/>
            </a:pPr>
            <a:endParaRPr lang="en-US" sz="1000" dirty="0"/>
          </a:p>
        </p:txBody>
      </p:sp>
      <p:sp>
        <p:nvSpPr>
          <p:cNvPr id="6" name="Slide Number Placeholder 5">
            <a:extLst>
              <a:ext uri="{FF2B5EF4-FFF2-40B4-BE49-F238E27FC236}">
                <a16:creationId xmlns:a16="http://schemas.microsoft.com/office/drawing/2014/main" id="{3C9E292B-E371-B29A-521E-A82FD36B9CAB}"/>
              </a:ext>
            </a:extLst>
          </p:cNvPr>
          <p:cNvSpPr>
            <a:spLocks noGrp="1"/>
          </p:cNvSpPr>
          <p:nvPr>
            <p:ph type="sldNum" sz="quarter" idx="4"/>
          </p:nvPr>
        </p:nvSpPr>
        <p:spPr/>
        <p:txBody>
          <a:bodyPr/>
          <a:lstStyle/>
          <a:p>
            <a:fld id="{23AA811B-2EBD-4900-905E-5BE206449611}" type="slidenum">
              <a:rPr lang="en-US" smtClean="0"/>
              <a:pPr/>
              <a:t>4</a:t>
            </a:fld>
            <a:endParaRPr lang="en-US" dirty="0"/>
          </a:p>
        </p:txBody>
      </p:sp>
      <p:sp>
        <p:nvSpPr>
          <p:cNvPr id="7" name="Footer Placeholder 6">
            <a:extLst>
              <a:ext uri="{FF2B5EF4-FFF2-40B4-BE49-F238E27FC236}">
                <a16:creationId xmlns:a16="http://schemas.microsoft.com/office/drawing/2014/main" id="{76413D6E-DB53-3F88-5690-991B37219BB3}"/>
              </a:ext>
            </a:extLst>
          </p:cNvPr>
          <p:cNvSpPr>
            <a:spLocks noGrp="1"/>
          </p:cNvSpPr>
          <p:nvPr>
            <p:ph type="ftr" sz="quarter" idx="3"/>
          </p:nvPr>
        </p:nvSpPr>
        <p:spPr>
          <a:xfrm>
            <a:off x="1416075" y="6232512"/>
            <a:ext cx="11473200" cy="365909"/>
          </a:xfrm>
        </p:spPr>
        <p:txBody>
          <a:bodyPr/>
          <a:lstStyle/>
          <a:p>
            <a:pPr marL="133200" indent="-133200" algn="l">
              <a:buFont typeface="+mj-lt"/>
              <a:buAutoNum type="arabicPeriod"/>
            </a:pPr>
            <a:r>
              <a:rPr lang="en-US" dirty="0">
                <a:solidFill>
                  <a:srgbClr val="333333"/>
                </a:solidFill>
              </a:rPr>
              <a:t>Higher rates may apply</a:t>
            </a:r>
            <a:r>
              <a:rPr lang="en-US" dirty="0"/>
              <a:t>.</a:t>
            </a:r>
          </a:p>
        </p:txBody>
      </p:sp>
      <p:sp>
        <p:nvSpPr>
          <p:cNvPr id="36" name="Content Placeholder 2">
            <a:extLst>
              <a:ext uri="{FF2B5EF4-FFF2-40B4-BE49-F238E27FC236}">
                <a16:creationId xmlns:a16="http://schemas.microsoft.com/office/drawing/2014/main" id="{867CD8E7-6255-FF67-FA76-CC589B349683}"/>
              </a:ext>
            </a:extLst>
          </p:cNvPr>
          <p:cNvSpPr txBox="1">
            <a:spLocks/>
          </p:cNvSpPr>
          <p:nvPr/>
        </p:nvSpPr>
        <p:spPr>
          <a:xfrm>
            <a:off x="5281165" y="3585506"/>
            <a:ext cx="1984605" cy="135357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lgn="ctr">
              <a:buFont typeface="Verdana" panose="020B0604030504040204" pitchFamily="34" charset="0"/>
              <a:buNone/>
            </a:pPr>
            <a:r>
              <a:rPr lang="en-US" sz="1400" b="1" dirty="0">
                <a:solidFill>
                  <a:schemeClr val="accent1"/>
                </a:solidFill>
              </a:rPr>
              <a:t>Guaranteed </a:t>
            </a:r>
            <a:br>
              <a:rPr lang="en-US" sz="1400" b="1" dirty="0">
                <a:solidFill>
                  <a:schemeClr val="accent1"/>
                </a:solidFill>
              </a:rPr>
            </a:br>
            <a:r>
              <a:rPr lang="en-US" sz="1400" b="1" dirty="0">
                <a:solidFill>
                  <a:schemeClr val="accent1"/>
                </a:solidFill>
              </a:rPr>
              <a:t>issue</a:t>
            </a:r>
          </a:p>
          <a:p>
            <a:pPr marL="0" indent="0" algn="ctr">
              <a:buFont typeface="Verdana" panose="020B0604030504040204" pitchFamily="34" charset="0"/>
              <a:buNone/>
            </a:pPr>
            <a:r>
              <a:rPr lang="en-US" sz="1400" dirty="0"/>
              <a:t>You can obtain coverage regardless of your medical history</a:t>
            </a:r>
          </a:p>
          <a:p>
            <a:pPr marL="0" indent="0">
              <a:buFont typeface="Verdana" panose="020B0604030504040204" pitchFamily="34" charset="0"/>
              <a:buNone/>
            </a:pPr>
            <a:endParaRPr lang="en-US" dirty="0"/>
          </a:p>
          <a:p>
            <a:pPr marL="0" indent="0">
              <a:buFont typeface="Verdana" panose="020B0604030504040204" pitchFamily="34" charset="0"/>
              <a:buNone/>
            </a:pPr>
            <a:endParaRPr lang="en-US" sz="1000" dirty="0"/>
          </a:p>
        </p:txBody>
      </p:sp>
      <p:sp>
        <p:nvSpPr>
          <p:cNvPr id="38" name="Content Placeholder 2">
            <a:extLst>
              <a:ext uri="{FF2B5EF4-FFF2-40B4-BE49-F238E27FC236}">
                <a16:creationId xmlns:a16="http://schemas.microsoft.com/office/drawing/2014/main" id="{E82A7BC6-1F2B-8A95-C169-CC9746352F3B}"/>
              </a:ext>
            </a:extLst>
          </p:cNvPr>
          <p:cNvSpPr txBox="1">
            <a:spLocks/>
          </p:cNvSpPr>
          <p:nvPr/>
        </p:nvSpPr>
        <p:spPr>
          <a:xfrm>
            <a:off x="3000958" y="3593443"/>
            <a:ext cx="2071687" cy="1894707"/>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lgn="ctr">
              <a:buFont typeface="Verdana" panose="020B0604030504040204" pitchFamily="34" charset="0"/>
              <a:buNone/>
            </a:pPr>
            <a:r>
              <a:rPr lang="en-US" sz="1400" b="1" dirty="0">
                <a:solidFill>
                  <a:schemeClr val="accent1"/>
                </a:solidFill>
              </a:rPr>
              <a:t>Convenient </a:t>
            </a:r>
            <a:br>
              <a:rPr lang="en-US" sz="1400" b="1" dirty="0">
                <a:solidFill>
                  <a:schemeClr val="accent1"/>
                </a:solidFill>
              </a:rPr>
            </a:br>
            <a:r>
              <a:rPr lang="en-US" sz="1400" b="1" dirty="0">
                <a:solidFill>
                  <a:schemeClr val="accent1"/>
                </a:solidFill>
              </a:rPr>
              <a:t>payroll </a:t>
            </a:r>
            <a:br>
              <a:rPr lang="en-US" sz="1400" b="1" dirty="0">
                <a:solidFill>
                  <a:schemeClr val="accent1"/>
                </a:solidFill>
              </a:rPr>
            </a:br>
            <a:r>
              <a:rPr lang="en-US" sz="1400" b="1" dirty="0">
                <a:solidFill>
                  <a:schemeClr val="accent1"/>
                </a:solidFill>
              </a:rPr>
              <a:t>deductions</a:t>
            </a:r>
          </a:p>
          <a:p>
            <a:pPr marL="0" indent="0" algn="ctr">
              <a:buFont typeface="Verdana" panose="020B0604030504040204" pitchFamily="34" charset="0"/>
              <a:buNone/>
            </a:pPr>
            <a:r>
              <a:rPr lang="en-US" sz="1400" dirty="0"/>
              <a:t>You will have no separate bills </a:t>
            </a:r>
            <a:br>
              <a:rPr lang="en-US" sz="1400" dirty="0"/>
            </a:br>
            <a:r>
              <a:rPr lang="en-US" sz="1400" dirty="0"/>
              <a:t>to pay or checks </a:t>
            </a:r>
            <a:br>
              <a:rPr lang="en-US" sz="1400" dirty="0"/>
            </a:br>
            <a:r>
              <a:rPr lang="en-US" sz="1400" dirty="0"/>
              <a:t>to write</a:t>
            </a:r>
            <a:endParaRPr lang="en-US" dirty="0"/>
          </a:p>
        </p:txBody>
      </p:sp>
      <p:pic>
        <p:nvPicPr>
          <p:cNvPr id="12" name="Picture 11">
            <a:extLst>
              <a:ext uri="{FF2B5EF4-FFF2-40B4-BE49-F238E27FC236}">
                <a16:creationId xmlns:a16="http://schemas.microsoft.com/office/drawing/2014/main" id="{A96AED0D-5194-154B-CD2A-56116C325C6C}"/>
              </a:ext>
            </a:extLst>
          </p:cNvPr>
          <p:cNvPicPr>
            <a:picLocks noChangeAspect="1"/>
          </p:cNvPicPr>
          <p:nvPr/>
        </p:nvPicPr>
        <p:blipFill>
          <a:blip r:embed="rId3"/>
          <a:stretch>
            <a:fillRect/>
          </a:stretch>
        </p:blipFill>
        <p:spPr>
          <a:xfrm>
            <a:off x="7467563" y="2338550"/>
            <a:ext cx="2070100" cy="2984500"/>
          </a:xfrm>
          <a:prstGeom prst="rect">
            <a:avLst/>
          </a:prstGeom>
        </p:spPr>
      </p:pic>
      <p:sp>
        <p:nvSpPr>
          <p:cNvPr id="37" name="Content Placeholder 2">
            <a:extLst>
              <a:ext uri="{FF2B5EF4-FFF2-40B4-BE49-F238E27FC236}">
                <a16:creationId xmlns:a16="http://schemas.microsoft.com/office/drawing/2014/main" id="{765118D4-D9B4-A021-C6B2-63738D957E7E}"/>
              </a:ext>
            </a:extLst>
          </p:cNvPr>
          <p:cNvSpPr txBox="1">
            <a:spLocks/>
          </p:cNvSpPr>
          <p:nvPr/>
        </p:nvSpPr>
        <p:spPr>
          <a:xfrm>
            <a:off x="7444371" y="3585506"/>
            <a:ext cx="2085975" cy="1353578"/>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lgn="ctr">
              <a:buFont typeface="Verdana" panose="020B0604030504040204" pitchFamily="34" charset="0"/>
              <a:buNone/>
            </a:pPr>
            <a:r>
              <a:rPr lang="en-US" sz="1400" b="1" dirty="0">
                <a:solidFill>
                  <a:schemeClr val="accent1"/>
                </a:solidFill>
              </a:rPr>
              <a:t>Flexible choice</a:t>
            </a:r>
          </a:p>
          <a:p>
            <a:pPr marL="0" indent="0" algn="ctr">
              <a:buFont typeface="Verdana" panose="020B0604030504040204" pitchFamily="34" charset="0"/>
              <a:buNone/>
            </a:pPr>
            <a:r>
              <a:rPr lang="en-US" sz="1400" dirty="0"/>
              <a:t>You select the coverage that </a:t>
            </a:r>
            <a:br>
              <a:rPr lang="en-US" sz="1400" dirty="0"/>
            </a:br>
            <a:r>
              <a:rPr lang="en-US" sz="1400" dirty="0"/>
              <a:t>best suits the </a:t>
            </a:r>
            <a:br>
              <a:rPr lang="en-US" sz="1400" dirty="0"/>
            </a:br>
            <a:r>
              <a:rPr lang="en-US" sz="1400" dirty="0"/>
              <a:t>needs of you and </a:t>
            </a:r>
            <a:br>
              <a:rPr lang="en-US" sz="1400" dirty="0"/>
            </a:br>
            <a:r>
              <a:rPr lang="en-US" sz="1400" dirty="0"/>
              <a:t>your family</a:t>
            </a:r>
            <a:endParaRPr lang="en-US" dirty="0"/>
          </a:p>
        </p:txBody>
      </p:sp>
      <p:pic>
        <p:nvPicPr>
          <p:cNvPr id="13" name="Picture 12">
            <a:extLst>
              <a:ext uri="{FF2B5EF4-FFF2-40B4-BE49-F238E27FC236}">
                <a16:creationId xmlns:a16="http://schemas.microsoft.com/office/drawing/2014/main" id="{90890925-5A3F-9B92-BB03-7545D74FA2F5}"/>
              </a:ext>
            </a:extLst>
          </p:cNvPr>
          <p:cNvPicPr>
            <a:picLocks noChangeAspect="1"/>
          </p:cNvPicPr>
          <p:nvPr/>
        </p:nvPicPr>
        <p:blipFill>
          <a:blip r:embed="rId3"/>
          <a:stretch>
            <a:fillRect/>
          </a:stretch>
        </p:blipFill>
        <p:spPr>
          <a:xfrm>
            <a:off x="9693560" y="2338550"/>
            <a:ext cx="2070100" cy="2984500"/>
          </a:xfrm>
          <a:prstGeom prst="rect">
            <a:avLst/>
          </a:prstGeom>
        </p:spPr>
      </p:pic>
      <p:sp>
        <p:nvSpPr>
          <p:cNvPr id="14" name="Content Placeholder 2">
            <a:extLst>
              <a:ext uri="{FF2B5EF4-FFF2-40B4-BE49-F238E27FC236}">
                <a16:creationId xmlns:a16="http://schemas.microsoft.com/office/drawing/2014/main" id="{333C8EFF-182D-DEF4-612F-D0286491762A}"/>
              </a:ext>
            </a:extLst>
          </p:cNvPr>
          <p:cNvSpPr txBox="1">
            <a:spLocks/>
          </p:cNvSpPr>
          <p:nvPr/>
        </p:nvSpPr>
        <p:spPr>
          <a:xfrm>
            <a:off x="9716083" y="3585506"/>
            <a:ext cx="2057400" cy="1353578"/>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lgn="ctr">
              <a:buNone/>
            </a:pPr>
            <a:r>
              <a:rPr lang="en-US" sz="1400" b="1" dirty="0">
                <a:solidFill>
                  <a:srgbClr val="0033FF"/>
                </a:solidFill>
              </a:rPr>
              <a:t>Portability</a:t>
            </a:r>
            <a:r>
              <a:rPr lang="en-US" sz="1400" baseline="30000" dirty="0">
                <a:solidFill>
                  <a:srgbClr val="0033FF"/>
                </a:solidFill>
              </a:rPr>
              <a:t>1</a:t>
            </a:r>
          </a:p>
          <a:p>
            <a:pPr marL="0" indent="0" algn="ctr">
              <a:buNone/>
            </a:pPr>
            <a:r>
              <a:rPr lang="en-US" sz="1400" dirty="0">
                <a:solidFill>
                  <a:srgbClr val="1F0F88"/>
                </a:solidFill>
              </a:rPr>
              <a:t>You can take </a:t>
            </a:r>
            <a:br>
              <a:rPr lang="en-US" sz="1400" dirty="0">
                <a:solidFill>
                  <a:srgbClr val="1F0F88"/>
                </a:solidFill>
              </a:rPr>
            </a:br>
            <a:r>
              <a:rPr lang="en-US" sz="1400" dirty="0">
                <a:solidFill>
                  <a:srgbClr val="1F0F88"/>
                </a:solidFill>
              </a:rPr>
              <a:t>your coverage </a:t>
            </a:r>
            <a:br>
              <a:rPr lang="en-US" sz="1400" dirty="0">
                <a:solidFill>
                  <a:srgbClr val="1F0F88"/>
                </a:solidFill>
              </a:rPr>
            </a:br>
            <a:r>
              <a:rPr lang="en-US" sz="1400" dirty="0">
                <a:solidFill>
                  <a:srgbClr val="1F0F88"/>
                </a:solidFill>
              </a:rPr>
              <a:t>with you if you </a:t>
            </a:r>
            <a:br>
              <a:rPr lang="en-US" sz="1400" dirty="0">
                <a:solidFill>
                  <a:srgbClr val="1F0F88"/>
                </a:solidFill>
              </a:rPr>
            </a:br>
            <a:r>
              <a:rPr lang="en-US" sz="1400" dirty="0">
                <a:solidFill>
                  <a:srgbClr val="1F0F88"/>
                </a:solidFill>
              </a:rPr>
              <a:t>retire or leave </a:t>
            </a:r>
            <a:br>
              <a:rPr lang="en-US" sz="1400" dirty="0">
                <a:solidFill>
                  <a:srgbClr val="1F0F88"/>
                </a:solidFill>
              </a:rPr>
            </a:br>
            <a:r>
              <a:rPr lang="en-US" sz="1400" dirty="0">
                <a:solidFill>
                  <a:srgbClr val="1F0F88"/>
                </a:solidFill>
              </a:rPr>
              <a:t>your company</a:t>
            </a:r>
          </a:p>
        </p:txBody>
      </p:sp>
      <p:pic>
        <p:nvPicPr>
          <p:cNvPr id="16" name="Picture 15">
            <a:extLst>
              <a:ext uri="{FF2B5EF4-FFF2-40B4-BE49-F238E27FC236}">
                <a16:creationId xmlns:a16="http://schemas.microsoft.com/office/drawing/2014/main" id="{C90E1ACD-44B7-FE6D-0CE0-C076A75A5A80}"/>
              </a:ext>
            </a:extLst>
          </p:cNvPr>
          <p:cNvPicPr>
            <a:picLocks noChangeAspect="1"/>
          </p:cNvPicPr>
          <p:nvPr/>
        </p:nvPicPr>
        <p:blipFill>
          <a:blip r:embed="rId4"/>
          <a:stretch>
            <a:fillRect/>
          </a:stretch>
        </p:blipFill>
        <p:spPr>
          <a:xfrm>
            <a:off x="8045413" y="2690792"/>
            <a:ext cx="914400" cy="609600"/>
          </a:xfrm>
          <a:prstGeom prst="rect">
            <a:avLst/>
          </a:prstGeom>
        </p:spPr>
      </p:pic>
      <p:pic>
        <p:nvPicPr>
          <p:cNvPr id="17" name="Picture 16">
            <a:extLst>
              <a:ext uri="{FF2B5EF4-FFF2-40B4-BE49-F238E27FC236}">
                <a16:creationId xmlns:a16="http://schemas.microsoft.com/office/drawing/2014/main" id="{141D9CF7-372B-80B4-139F-84669B2CEB7B}"/>
              </a:ext>
            </a:extLst>
          </p:cNvPr>
          <p:cNvPicPr>
            <a:picLocks noChangeAspect="1"/>
          </p:cNvPicPr>
          <p:nvPr/>
        </p:nvPicPr>
        <p:blipFill>
          <a:blip r:embed="rId5"/>
          <a:stretch>
            <a:fillRect/>
          </a:stretch>
        </p:blipFill>
        <p:spPr>
          <a:xfrm>
            <a:off x="3881891" y="2601892"/>
            <a:ext cx="337457" cy="787400"/>
          </a:xfrm>
          <a:prstGeom prst="rect">
            <a:avLst/>
          </a:prstGeom>
        </p:spPr>
      </p:pic>
      <p:pic>
        <p:nvPicPr>
          <p:cNvPr id="18" name="Picture 17">
            <a:extLst>
              <a:ext uri="{FF2B5EF4-FFF2-40B4-BE49-F238E27FC236}">
                <a16:creationId xmlns:a16="http://schemas.microsoft.com/office/drawing/2014/main" id="{54C0B6AF-A665-C4C2-0FB3-09B3C57C0624}"/>
              </a:ext>
            </a:extLst>
          </p:cNvPr>
          <p:cNvPicPr>
            <a:picLocks noChangeAspect="1"/>
          </p:cNvPicPr>
          <p:nvPr/>
        </p:nvPicPr>
        <p:blipFill>
          <a:blip r:embed="rId6"/>
          <a:stretch>
            <a:fillRect/>
          </a:stretch>
        </p:blipFill>
        <p:spPr>
          <a:xfrm>
            <a:off x="5902760" y="2621736"/>
            <a:ext cx="747713" cy="747713"/>
          </a:xfrm>
          <a:prstGeom prst="rect">
            <a:avLst/>
          </a:prstGeom>
        </p:spPr>
      </p:pic>
      <p:pic>
        <p:nvPicPr>
          <p:cNvPr id="19" name="Picture 18">
            <a:extLst>
              <a:ext uri="{FF2B5EF4-FFF2-40B4-BE49-F238E27FC236}">
                <a16:creationId xmlns:a16="http://schemas.microsoft.com/office/drawing/2014/main" id="{3B83C2EC-CE3F-6839-E5F3-A05B7F47EE91}"/>
              </a:ext>
            </a:extLst>
          </p:cNvPr>
          <p:cNvPicPr>
            <a:picLocks noChangeAspect="1"/>
          </p:cNvPicPr>
          <p:nvPr/>
        </p:nvPicPr>
        <p:blipFill>
          <a:blip r:embed="rId7"/>
          <a:stretch>
            <a:fillRect/>
          </a:stretch>
        </p:blipFill>
        <p:spPr>
          <a:xfrm>
            <a:off x="1367422" y="2728892"/>
            <a:ext cx="914400" cy="533400"/>
          </a:xfrm>
          <a:prstGeom prst="rect">
            <a:avLst/>
          </a:prstGeom>
        </p:spPr>
      </p:pic>
      <p:pic>
        <p:nvPicPr>
          <p:cNvPr id="20" name="Picture 19">
            <a:extLst>
              <a:ext uri="{FF2B5EF4-FFF2-40B4-BE49-F238E27FC236}">
                <a16:creationId xmlns:a16="http://schemas.microsoft.com/office/drawing/2014/main" id="{C6BC49A5-7BB4-9F0F-CBBB-C57B84744F9E}"/>
              </a:ext>
            </a:extLst>
          </p:cNvPr>
          <p:cNvPicPr>
            <a:picLocks noChangeAspect="1"/>
          </p:cNvPicPr>
          <p:nvPr/>
        </p:nvPicPr>
        <p:blipFill>
          <a:blip r:embed="rId8"/>
          <a:stretch>
            <a:fillRect/>
          </a:stretch>
        </p:blipFill>
        <p:spPr>
          <a:xfrm>
            <a:off x="10378567" y="2645549"/>
            <a:ext cx="700087" cy="700087"/>
          </a:xfrm>
          <a:prstGeom prst="rect">
            <a:avLst/>
          </a:prstGeom>
        </p:spPr>
      </p:pic>
      <p:sp>
        <p:nvSpPr>
          <p:cNvPr id="21" name="Content Placeholder 2">
            <a:extLst>
              <a:ext uri="{FF2B5EF4-FFF2-40B4-BE49-F238E27FC236}">
                <a16:creationId xmlns:a16="http://schemas.microsoft.com/office/drawing/2014/main" id="{3799EF9E-F537-8FFE-D635-60166E52C9CD}"/>
              </a:ext>
            </a:extLst>
          </p:cNvPr>
          <p:cNvSpPr txBox="1">
            <a:spLocks/>
          </p:cNvSpPr>
          <p:nvPr/>
        </p:nvSpPr>
        <p:spPr>
          <a:xfrm>
            <a:off x="823906" y="1661997"/>
            <a:ext cx="11639167" cy="469628"/>
          </a:xfrm>
          <a:prstGeom prst="rect">
            <a:avLst/>
          </a:prstGeom>
        </p:spPr>
        <p:txBody>
          <a:bodyPr vert="horz" lIns="0" tIns="0" rIns="0" bIns="0" rtlCol="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2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2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2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2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2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2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1200" b="1" kern="1200" spc="-150" baseline="0">
                <a:solidFill>
                  <a:schemeClr val="accent1"/>
                </a:solidFill>
                <a:latin typeface="+mj-lt"/>
                <a:ea typeface="+mn-ea"/>
                <a:cs typeface="+mn-cs"/>
              </a:defRPr>
            </a:lvl9pPr>
          </a:lstStyle>
          <a:p>
            <a:pPr marL="0" indent="0">
              <a:buFont typeface="Verdana" panose="020B0604030504040204" pitchFamily="34" charset="0"/>
              <a:buNone/>
            </a:pPr>
            <a:r>
              <a:rPr lang="en-US" sz="1800" b="1" dirty="0"/>
              <a:t>Supplement your medical plan for extra support.</a:t>
            </a:r>
          </a:p>
          <a:p>
            <a:pPr marL="0" indent="0">
              <a:buFont typeface="Verdana" panose="020B0604030504040204" pitchFamily="34" charset="0"/>
              <a:buNone/>
            </a:pPr>
            <a:endParaRPr lang="en-US" sz="1600" b="1" dirty="0"/>
          </a:p>
        </p:txBody>
      </p:sp>
    </p:spTree>
    <p:extLst>
      <p:ext uri="{BB962C8B-B14F-4D97-AF65-F5344CB8AC3E}">
        <p14:creationId xmlns:p14="http://schemas.microsoft.com/office/powerpoint/2010/main" val="167130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 Diagonal Corner Rectangle 7">
            <a:extLst>
              <a:ext uri="{FF2B5EF4-FFF2-40B4-BE49-F238E27FC236}">
                <a16:creationId xmlns:a16="http://schemas.microsoft.com/office/drawing/2014/main" id="{788C5932-F478-C595-CC42-7DEC143DE16A}"/>
              </a:ext>
            </a:extLst>
          </p:cNvPr>
          <p:cNvSpPr/>
          <p:nvPr/>
        </p:nvSpPr>
        <p:spPr>
          <a:xfrm>
            <a:off x="4999230" y="1506880"/>
            <a:ext cx="6798448" cy="2031640"/>
          </a:xfrm>
          <a:prstGeom prst="round2DiagRect">
            <a:avLst>
              <a:gd name="adj1" fmla="val 1262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sp>
        <p:nvSpPr>
          <p:cNvPr id="2" name="Title 1">
            <a:extLst>
              <a:ext uri="{FF2B5EF4-FFF2-40B4-BE49-F238E27FC236}">
                <a16:creationId xmlns:a16="http://schemas.microsoft.com/office/drawing/2014/main" id="{A5672FAC-9693-FCB4-9CB9-B8E13C112CF6}"/>
              </a:ext>
            </a:extLst>
          </p:cNvPr>
          <p:cNvSpPr>
            <a:spLocks noGrp="1"/>
          </p:cNvSpPr>
          <p:nvPr>
            <p:ph type="title"/>
          </p:nvPr>
        </p:nvSpPr>
        <p:spPr/>
        <p:txBody>
          <a:bodyPr/>
          <a:lstStyle/>
          <a:p>
            <a:r>
              <a:rPr lang="en-US" sz="3200" b="1" dirty="0"/>
              <a:t>We provide a seamless benefits solution. </a:t>
            </a:r>
            <a:endParaRPr lang="en-US" dirty="0"/>
          </a:p>
        </p:txBody>
      </p:sp>
      <p:sp>
        <p:nvSpPr>
          <p:cNvPr id="3" name="Footer Placeholder 2">
            <a:extLst>
              <a:ext uri="{FF2B5EF4-FFF2-40B4-BE49-F238E27FC236}">
                <a16:creationId xmlns:a16="http://schemas.microsoft.com/office/drawing/2014/main" id="{BFE2B03C-7C25-F786-B1CF-3D7E7CA1DEA3}"/>
              </a:ext>
            </a:extLst>
          </p:cNvPr>
          <p:cNvSpPr>
            <a:spLocks noGrp="1"/>
          </p:cNvSpPr>
          <p:nvPr>
            <p:ph type="ftr" sz="quarter" idx="3"/>
          </p:nvPr>
        </p:nvSpPr>
        <p:spPr>
          <a:xfrm>
            <a:off x="1322372" y="6148196"/>
            <a:ext cx="10475306" cy="454488"/>
          </a:xfrm>
        </p:spPr>
        <p:txBody>
          <a:bodyPr/>
          <a:lstStyle/>
          <a:p>
            <a:pPr>
              <a:buClr>
                <a:schemeClr val="tx1"/>
              </a:buClr>
              <a:buSzPts val="800"/>
            </a:pPr>
            <a:r>
              <a:rPr lang="en-US" dirty="0"/>
              <a:t>Cigna Simple File – Auto compare/Auto claim /Auto pay capabilities vary by line of coverage and specific products. The Simple File process is based on a one-time assessment of the initial claim documentation for the primary claim. Any subsequent events would not be identified, and the customer will need to submit a claim for any Supplemental Health benefits. There are limitations to Simple File, and not all claims will qualify or be approved. </a:t>
            </a:r>
          </a:p>
          <a:p>
            <a:pPr>
              <a:buClr>
                <a:schemeClr val="tx1"/>
              </a:buClr>
              <a:buSzPts val="800"/>
            </a:pPr>
            <a:r>
              <a:rPr lang="en-US" dirty="0"/>
              <a:t>Cigna Healthcare must be provided with an appropriate eligibility file and the client must have opted into Wellness Auto Pay. </a:t>
            </a:r>
          </a:p>
        </p:txBody>
      </p:sp>
      <p:sp>
        <p:nvSpPr>
          <p:cNvPr id="21" name="Text Placeholder 32">
            <a:extLst>
              <a:ext uri="{FF2B5EF4-FFF2-40B4-BE49-F238E27FC236}">
                <a16:creationId xmlns:a16="http://schemas.microsoft.com/office/drawing/2014/main" id="{567BB6FB-ED0B-6942-8EA8-1F6F7AB65DF4}"/>
              </a:ext>
            </a:extLst>
          </p:cNvPr>
          <p:cNvSpPr txBox="1">
            <a:spLocks/>
          </p:cNvSpPr>
          <p:nvPr/>
        </p:nvSpPr>
        <p:spPr>
          <a:xfrm>
            <a:off x="282054" y="4104945"/>
            <a:ext cx="3397662" cy="2324392"/>
          </a:xfrm>
          <a:prstGeom prst="rect">
            <a:avLst/>
          </a:prstGeom>
        </p:spPr>
        <p:txBody>
          <a:bodyPr vert="horz" lIns="121694" tIns="60848" rIns="121694" bIns="60848"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798"/>
              </a:spcAft>
            </a:pPr>
            <a:endParaRPr lang="en-US" sz="1597" dirty="0"/>
          </a:p>
        </p:txBody>
      </p:sp>
      <p:sp>
        <p:nvSpPr>
          <p:cNvPr id="14" name="Rectangle 13">
            <a:extLst>
              <a:ext uri="{FF2B5EF4-FFF2-40B4-BE49-F238E27FC236}">
                <a16:creationId xmlns:a16="http://schemas.microsoft.com/office/drawing/2014/main" id="{933A482D-68D7-DA4F-B5FC-AF0226641851}"/>
              </a:ext>
            </a:extLst>
          </p:cNvPr>
          <p:cNvSpPr/>
          <p:nvPr/>
        </p:nvSpPr>
        <p:spPr>
          <a:xfrm>
            <a:off x="5269823" y="1605758"/>
            <a:ext cx="6539619" cy="3941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4" dirty="0">
              <a:solidFill>
                <a:srgbClr val="FFFFFF"/>
              </a:solidFill>
            </a:endParaRPr>
          </a:p>
        </p:txBody>
      </p:sp>
      <p:sp>
        <p:nvSpPr>
          <p:cNvPr id="16" name="Rectangle 15">
            <a:extLst>
              <a:ext uri="{FF2B5EF4-FFF2-40B4-BE49-F238E27FC236}">
                <a16:creationId xmlns:a16="http://schemas.microsoft.com/office/drawing/2014/main" id="{EE60F360-6A1E-6C42-96BD-99FDF9A683F9}"/>
              </a:ext>
            </a:extLst>
          </p:cNvPr>
          <p:cNvSpPr/>
          <p:nvPr/>
        </p:nvSpPr>
        <p:spPr>
          <a:xfrm>
            <a:off x="5263448" y="3444961"/>
            <a:ext cx="6545994" cy="39414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194" dirty="0">
              <a:solidFill>
                <a:srgbClr val="FFFFFF"/>
              </a:solidFill>
            </a:endParaRPr>
          </a:p>
        </p:txBody>
      </p:sp>
      <p:sp>
        <p:nvSpPr>
          <p:cNvPr id="35" name="Content Placeholder 6">
            <a:extLst>
              <a:ext uri="{FF2B5EF4-FFF2-40B4-BE49-F238E27FC236}">
                <a16:creationId xmlns:a16="http://schemas.microsoft.com/office/drawing/2014/main" id="{355C25EB-6BAC-6549-82E9-606A96EA6F6E}"/>
              </a:ext>
            </a:extLst>
          </p:cNvPr>
          <p:cNvSpPr txBox="1">
            <a:spLocks/>
          </p:cNvSpPr>
          <p:nvPr/>
        </p:nvSpPr>
        <p:spPr>
          <a:xfrm>
            <a:off x="5168444" y="834885"/>
            <a:ext cx="6647373" cy="2484597"/>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endParaRPr lang="en-US" sz="2398" dirty="0"/>
          </a:p>
        </p:txBody>
      </p:sp>
      <p:grpSp>
        <p:nvGrpSpPr>
          <p:cNvPr id="5" name="Group 4">
            <a:extLst>
              <a:ext uri="{FF2B5EF4-FFF2-40B4-BE49-F238E27FC236}">
                <a16:creationId xmlns:a16="http://schemas.microsoft.com/office/drawing/2014/main" id="{03C46ADA-FED6-A0E2-0CA2-E299AAE61829}"/>
              </a:ext>
            </a:extLst>
          </p:cNvPr>
          <p:cNvGrpSpPr/>
          <p:nvPr/>
        </p:nvGrpSpPr>
        <p:grpSpPr>
          <a:xfrm>
            <a:off x="5340007" y="1908226"/>
            <a:ext cx="6312798" cy="1174558"/>
            <a:chOff x="5319395" y="1977191"/>
            <a:chExt cx="6312798" cy="1174558"/>
          </a:xfrm>
        </p:grpSpPr>
        <p:sp>
          <p:nvSpPr>
            <p:cNvPr id="18" name="Rectangle 17"/>
            <p:cNvSpPr/>
            <p:nvPr/>
          </p:nvSpPr>
          <p:spPr>
            <a:xfrm>
              <a:off x="5319395" y="1977191"/>
              <a:ext cx="4690708" cy="369332"/>
            </a:xfrm>
            <a:prstGeom prst="rect">
              <a:avLst/>
            </a:prstGeom>
          </p:spPr>
          <p:txBody>
            <a:bodyPr wrap="none">
              <a:spAutoFit/>
            </a:bodyPr>
            <a:lstStyle/>
            <a:p>
              <a:r>
                <a:rPr lang="en-US" b="1" dirty="0">
                  <a:solidFill>
                    <a:schemeClr val="accent1"/>
                  </a:solidFill>
                </a:rPr>
                <a:t>Cigna Simple File</a:t>
              </a:r>
              <a:r>
                <a:rPr lang="en-US" b="1" baseline="30000" dirty="0">
                  <a:solidFill>
                    <a:schemeClr val="accent1"/>
                  </a:solidFill>
                </a:rPr>
                <a:t>®</a:t>
              </a:r>
              <a:r>
                <a:rPr lang="en-US" b="1" dirty="0">
                  <a:solidFill>
                    <a:schemeClr val="accent1"/>
                  </a:solidFill>
                </a:rPr>
                <a:t> – Auto compare</a:t>
              </a:r>
            </a:p>
          </p:txBody>
        </p:sp>
        <p:sp>
          <p:nvSpPr>
            <p:cNvPr id="26" name="Rectangle 25"/>
            <p:cNvSpPr/>
            <p:nvPr/>
          </p:nvSpPr>
          <p:spPr>
            <a:xfrm>
              <a:off x="5319395" y="2625888"/>
              <a:ext cx="2257994" cy="523220"/>
            </a:xfrm>
            <a:prstGeom prst="rect">
              <a:avLst/>
            </a:prstGeom>
          </p:spPr>
          <p:txBody>
            <a:bodyPr wrap="square">
              <a:spAutoFit/>
            </a:bodyPr>
            <a:lstStyle/>
            <a:p>
              <a:r>
                <a:rPr lang="en-US" sz="1400" b="1" dirty="0">
                  <a:solidFill>
                    <a:schemeClr val="tx2"/>
                  </a:solidFill>
                </a:rPr>
                <a:t>Qualifying medical insurance claim</a:t>
              </a:r>
            </a:p>
          </p:txBody>
        </p:sp>
        <p:grpSp>
          <p:nvGrpSpPr>
            <p:cNvPr id="54" name="Group 53">
              <a:extLst>
                <a:ext uri="{FF2B5EF4-FFF2-40B4-BE49-F238E27FC236}">
                  <a16:creationId xmlns:a16="http://schemas.microsoft.com/office/drawing/2014/main" id="{DD2F373A-7CDC-DF0B-7378-EE870DC84B7E}"/>
                </a:ext>
              </a:extLst>
            </p:cNvPr>
            <p:cNvGrpSpPr/>
            <p:nvPr/>
          </p:nvGrpSpPr>
          <p:grpSpPr>
            <a:xfrm>
              <a:off x="7371239" y="2541081"/>
              <a:ext cx="4260954" cy="610668"/>
              <a:chOff x="7371239" y="4427081"/>
              <a:chExt cx="4260954" cy="610668"/>
            </a:xfrm>
          </p:grpSpPr>
          <p:sp>
            <p:nvSpPr>
              <p:cNvPr id="55" name="Rectangle 54">
                <a:extLst>
                  <a:ext uri="{FF2B5EF4-FFF2-40B4-BE49-F238E27FC236}">
                    <a16:creationId xmlns:a16="http://schemas.microsoft.com/office/drawing/2014/main" id="{4C5625D0-46D1-D1CC-99C1-6432559E0931}"/>
                  </a:ext>
                </a:extLst>
              </p:cNvPr>
              <p:cNvSpPr/>
              <p:nvPr/>
            </p:nvSpPr>
            <p:spPr>
              <a:xfrm>
                <a:off x="7371239" y="4427081"/>
                <a:ext cx="455378" cy="553998"/>
              </a:xfrm>
              <a:prstGeom prst="rect">
                <a:avLst/>
              </a:prstGeom>
            </p:spPr>
            <p:txBody>
              <a:bodyPr wrap="square" lIns="0" tIns="0" rIns="0" bIns="0">
                <a:spAutoFit/>
              </a:bodyPr>
              <a:lstStyle/>
              <a:p>
                <a:pPr algn="ctr"/>
                <a:r>
                  <a:rPr lang="en-US" sz="3600" dirty="0">
                    <a:solidFill>
                      <a:srgbClr val="0033FF"/>
                    </a:solidFill>
                  </a:rPr>
                  <a:t>+</a:t>
                </a:r>
              </a:p>
            </p:txBody>
          </p:sp>
          <p:sp>
            <p:nvSpPr>
              <p:cNvPr id="56" name="Rectangle 55">
                <a:extLst>
                  <a:ext uri="{FF2B5EF4-FFF2-40B4-BE49-F238E27FC236}">
                    <a16:creationId xmlns:a16="http://schemas.microsoft.com/office/drawing/2014/main" id="{F8C79EB1-52EB-3E03-E369-F2C7600BB062}"/>
                  </a:ext>
                </a:extLst>
              </p:cNvPr>
              <p:cNvSpPr/>
              <p:nvPr/>
            </p:nvSpPr>
            <p:spPr>
              <a:xfrm>
                <a:off x="10693300" y="4427081"/>
                <a:ext cx="455378" cy="553998"/>
              </a:xfrm>
              <a:prstGeom prst="rect">
                <a:avLst/>
              </a:prstGeom>
            </p:spPr>
            <p:txBody>
              <a:bodyPr wrap="square" lIns="0" tIns="0" rIns="0" bIns="0">
                <a:spAutoFit/>
              </a:bodyPr>
              <a:lstStyle/>
              <a:p>
                <a:pPr algn="ctr"/>
                <a:r>
                  <a:rPr lang="en-US" sz="3600" dirty="0">
                    <a:solidFill>
                      <a:srgbClr val="0033FF"/>
                    </a:solidFill>
                  </a:rPr>
                  <a:t>=</a:t>
                </a:r>
              </a:p>
            </p:txBody>
          </p:sp>
          <p:pic>
            <p:nvPicPr>
              <p:cNvPr id="57" name="Graphic 56">
                <a:extLst>
                  <a:ext uri="{FF2B5EF4-FFF2-40B4-BE49-F238E27FC236}">
                    <a16:creationId xmlns:a16="http://schemas.microsoft.com/office/drawing/2014/main" id="{F18D7AB8-2364-DAF7-B1B7-1C97234053D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073338" y="4462764"/>
                <a:ext cx="574985" cy="574985"/>
              </a:xfrm>
              <a:prstGeom prst="rect">
                <a:avLst/>
              </a:prstGeom>
            </p:spPr>
          </p:pic>
          <p:pic>
            <p:nvPicPr>
              <p:cNvPr id="58" name="Graphic 57">
                <a:extLst>
                  <a:ext uri="{FF2B5EF4-FFF2-40B4-BE49-F238E27FC236}">
                    <a16:creationId xmlns:a16="http://schemas.microsoft.com/office/drawing/2014/main" id="{00979F10-1F76-47DE-276D-666844C4191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25128" y="4462764"/>
                <a:ext cx="574985" cy="574985"/>
              </a:xfrm>
              <a:prstGeom prst="rect">
                <a:avLst/>
              </a:prstGeom>
            </p:spPr>
          </p:pic>
          <p:pic>
            <p:nvPicPr>
              <p:cNvPr id="59" name="Graphic 58">
                <a:extLst>
                  <a:ext uri="{FF2B5EF4-FFF2-40B4-BE49-F238E27FC236}">
                    <a16:creationId xmlns:a16="http://schemas.microsoft.com/office/drawing/2014/main" id="{FE1A1BC2-2447-0AC0-EA83-0C653E771F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49233" y="4462764"/>
                <a:ext cx="574985" cy="574985"/>
              </a:xfrm>
              <a:prstGeom prst="rect">
                <a:avLst/>
              </a:prstGeom>
            </p:spPr>
          </p:pic>
          <p:pic>
            <p:nvPicPr>
              <p:cNvPr id="60" name="Graphic 59">
                <a:extLst>
                  <a:ext uri="{FF2B5EF4-FFF2-40B4-BE49-F238E27FC236}">
                    <a16:creationId xmlns:a16="http://schemas.microsoft.com/office/drawing/2014/main" id="{33EE79B8-2F33-E1D2-D827-84F5706EA41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057208" y="4462764"/>
                <a:ext cx="574985" cy="574985"/>
              </a:xfrm>
              <a:prstGeom prst="rect">
                <a:avLst/>
              </a:prstGeom>
            </p:spPr>
          </p:pic>
          <p:sp>
            <p:nvSpPr>
              <p:cNvPr id="61" name="TextBox 60">
                <a:extLst>
                  <a:ext uri="{FF2B5EF4-FFF2-40B4-BE49-F238E27FC236}">
                    <a16:creationId xmlns:a16="http://schemas.microsoft.com/office/drawing/2014/main" id="{578B4E35-3E7B-201B-5F22-86E96B2FB416}"/>
                  </a:ext>
                </a:extLst>
              </p:cNvPr>
              <p:cNvSpPr txBox="1"/>
              <p:nvPr/>
            </p:nvSpPr>
            <p:spPr>
              <a:xfrm>
                <a:off x="8359788" y="4621018"/>
                <a:ext cx="618054" cy="273469"/>
              </a:xfrm>
              <a:prstGeom prst="rect">
                <a:avLst/>
              </a:prstGeom>
              <a:ln w="28575">
                <a:noFill/>
              </a:ln>
            </p:spPr>
            <p:txBody>
              <a:bodyPr vert="horz" wrap="square" lIns="0" tIns="0" rIns="0" bIns="0" rtlCol="0" anchor="ctr">
                <a:noAutofit/>
              </a:bodyPr>
              <a:lstStyle/>
              <a:p>
                <a:pPr algn="ctr"/>
                <a:r>
                  <a:rPr lang="en-US" sz="1400" dirty="0">
                    <a:solidFill>
                      <a:srgbClr val="0033FF"/>
                    </a:solidFill>
                  </a:rPr>
                  <a:t>OR</a:t>
                </a:r>
              </a:p>
            </p:txBody>
          </p:sp>
          <p:sp>
            <p:nvSpPr>
              <p:cNvPr id="62" name="TextBox 61">
                <a:extLst>
                  <a:ext uri="{FF2B5EF4-FFF2-40B4-BE49-F238E27FC236}">
                    <a16:creationId xmlns:a16="http://schemas.microsoft.com/office/drawing/2014/main" id="{261E4076-9BF4-352F-D644-CA5507FBA5D3}"/>
                  </a:ext>
                </a:extLst>
              </p:cNvPr>
              <p:cNvSpPr txBox="1"/>
              <p:nvPr/>
            </p:nvSpPr>
            <p:spPr>
              <a:xfrm>
                <a:off x="9504056" y="4620796"/>
                <a:ext cx="618053" cy="273469"/>
              </a:xfrm>
              <a:prstGeom prst="rect">
                <a:avLst/>
              </a:prstGeom>
              <a:ln w="28575">
                <a:noFill/>
              </a:ln>
            </p:spPr>
            <p:txBody>
              <a:bodyPr vert="horz" wrap="square" lIns="0" tIns="0" rIns="0" bIns="0" rtlCol="0" anchor="ctr">
                <a:noAutofit/>
              </a:bodyPr>
              <a:lstStyle/>
              <a:p>
                <a:pPr algn="ctr"/>
                <a:r>
                  <a:rPr lang="en-US" sz="1400" dirty="0">
                    <a:solidFill>
                      <a:srgbClr val="0033FF"/>
                    </a:solidFill>
                  </a:rPr>
                  <a:t>OR</a:t>
                </a:r>
              </a:p>
            </p:txBody>
          </p:sp>
        </p:grpSp>
      </p:grpSp>
      <p:sp>
        <p:nvSpPr>
          <p:cNvPr id="4" name="Slide Number Placeholder 2">
            <a:extLst>
              <a:ext uri="{FF2B5EF4-FFF2-40B4-BE49-F238E27FC236}">
                <a16:creationId xmlns:a16="http://schemas.microsoft.com/office/drawing/2014/main" id="{82BCF831-5F1A-86DD-D3C3-834CCC8E1C74}"/>
              </a:ext>
            </a:extLst>
          </p:cNvPr>
          <p:cNvSpPr>
            <a:spLocks noGrp="1"/>
          </p:cNvSpPr>
          <p:nvPr>
            <p:ph type="sldNum" sz="quarter" idx="4"/>
          </p:nvPr>
        </p:nvSpPr>
        <p:spPr>
          <a:xfrm>
            <a:off x="11473199" y="6410597"/>
            <a:ext cx="359212" cy="180000"/>
          </a:xfrm>
        </p:spPr>
        <p:txBody>
          <a:bodyPr/>
          <a:lstStyle/>
          <a:p>
            <a:fld id="{23AA811B-2EBD-4900-905E-5BE206449611}" type="slidenum">
              <a:rPr lang="en-US" smtClean="0"/>
              <a:pPr/>
              <a:t>5</a:t>
            </a:fld>
            <a:endParaRPr lang="en-US" dirty="0"/>
          </a:p>
        </p:txBody>
      </p:sp>
      <p:sp>
        <p:nvSpPr>
          <p:cNvPr id="10" name="Text Placeholder 32">
            <a:extLst>
              <a:ext uri="{FF2B5EF4-FFF2-40B4-BE49-F238E27FC236}">
                <a16:creationId xmlns:a16="http://schemas.microsoft.com/office/drawing/2014/main" id="{032FB69B-4D33-1812-AFBB-BA53FDA97007}"/>
              </a:ext>
            </a:extLst>
          </p:cNvPr>
          <p:cNvSpPr txBox="1">
            <a:spLocks/>
          </p:cNvSpPr>
          <p:nvPr/>
        </p:nvSpPr>
        <p:spPr>
          <a:xfrm>
            <a:off x="363912" y="1731666"/>
            <a:ext cx="4348338" cy="3553068"/>
          </a:xfrm>
          <a:prstGeom prst="rect">
            <a:avLst/>
          </a:prstGeom>
        </p:spPr>
        <p:txBody>
          <a:bodyPr vert="horz" lIns="121694" tIns="60848" rIns="121694" bIns="60848"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292100" indent="-284163"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2pPr>
            <a:lvl3pPr marL="635000" indent="-3175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3pPr>
            <a:lvl4pPr marL="862013" indent="-219075"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4pPr>
            <a:lvl5pPr marL="1147763" indent="-228600" algn="l" defTabSz="914400" rtl="0" eaLnBrk="1" latinLnBrk="0" hangingPunct="1">
              <a:lnSpc>
                <a:spcPct val="90000"/>
              </a:lnSpc>
              <a:spcBef>
                <a:spcPts val="500"/>
              </a:spcBef>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spcAft>
                <a:spcPts val="1200"/>
              </a:spcAft>
            </a:pPr>
            <a:r>
              <a:rPr lang="en-US" sz="1400" dirty="0">
                <a:solidFill>
                  <a:schemeClr val="tx2"/>
                </a:solidFill>
              </a:rPr>
              <a:t>We make it easy for you to get the maximum benefits you’re entitled to with Cigna Simple File</a:t>
            </a:r>
            <a:r>
              <a:rPr lang="en-US" sz="1400" baseline="30000" dirty="0">
                <a:solidFill>
                  <a:schemeClr val="tx2"/>
                </a:solidFill>
              </a:rPr>
              <a:t>®</a:t>
            </a:r>
            <a:r>
              <a:rPr lang="en-US" sz="1400" dirty="0">
                <a:solidFill>
                  <a:schemeClr val="tx2"/>
                </a:solidFill>
              </a:rPr>
              <a:t> capabilities.</a:t>
            </a:r>
            <a:r>
              <a:rPr lang="en-US" sz="1400" baseline="30000" dirty="0">
                <a:solidFill>
                  <a:schemeClr val="tx2"/>
                </a:solidFill>
              </a:rPr>
              <a:t>1</a:t>
            </a:r>
          </a:p>
          <a:p>
            <a:pPr marL="182880" indent="-182880">
              <a:spcBef>
                <a:spcPts val="300"/>
              </a:spcBef>
              <a:spcAft>
                <a:spcPts val="1200"/>
              </a:spcAft>
              <a:buFont typeface="System Font Regular"/>
              <a:buChar char="•"/>
            </a:pPr>
            <a:r>
              <a:rPr lang="en-US" sz="1400" b="1" dirty="0">
                <a:solidFill>
                  <a:schemeClr val="tx2"/>
                </a:solidFill>
              </a:rPr>
              <a:t>Auto compare:</a:t>
            </a:r>
            <a:r>
              <a:rPr lang="en-US" sz="1400" dirty="0">
                <a:solidFill>
                  <a:schemeClr val="tx2"/>
                </a:solidFill>
              </a:rPr>
              <a:t> </a:t>
            </a:r>
            <a:br>
              <a:rPr lang="en-US" sz="1400" dirty="0">
                <a:solidFill>
                  <a:schemeClr val="tx2"/>
                </a:solidFill>
              </a:rPr>
            </a:br>
            <a:r>
              <a:rPr lang="en-US" sz="1400" dirty="0">
                <a:solidFill>
                  <a:schemeClr val="tx2"/>
                </a:solidFill>
              </a:rPr>
              <a:t>We’ll compare medical claims data and issue a reminder to submit eligible Supplemental Health claim.</a:t>
            </a:r>
          </a:p>
        </p:txBody>
      </p:sp>
    </p:spTree>
    <p:extLst>
      <p:ext uri="{BB962C8B-B14F-4D97-AF65-F5344CB8AC3E}">
        <p14:creationId xmlns:p14="http://schemas.microsoft.com/office/powerpoint/2010/main" val="9179317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023F98-6F12-188D-0521-CAD893239E50}"/>
            </a:ext>
          </a:extLst>
        </p:cNvPr>
        <p:cNvGrpSpPr/>
        <p:nvPr/>
      </p:nvGrpSpPr>
      <p:grpSpPr>
        <a:xfrm>
          <a:off x="0" y="0"/>
          <a:ext cx="0" cy="0"/>
          <a:chOff x="0" y="0"/>
          <a:chExt cx="0" cy="0"/>
        </a:xfrm>
      </p:grpSpPr>
      <p:pic>
        <p:nvPicPr>
          <p:cNvPr id="40" name="Picture 39">
            <a:extLst>
              <a:ext uri="{FF2B5EF4-FFF2-40B4-BE49-F238E27FC236}">
                <a16:creationId xmlns:a16="http://schemas.microsoft.com/office/drawing/2014/main" id="{1AD606DF-D324-5C3C-296A-7560D499B496}"/>
              </a:ext>
            </a:extLst>
          </p:cNvPr>
          <p:cNvPicPr>
            <a:picLocks noChangeAspect="1"/>
          </p:cNvPicPr>
          <p:nvPr/>
        </p:nvPicPr>
        <p:blipFill>
          <a:blip r:embed="rId3"/>
          <a:stretch>
            <a:fillRect/>
          </a:stretch>
        </p:blipFill>
        <p:spPr>
          <a:xfrm>
            <a:off x="355600" y="1597861"/>
            <a:ext cx="11442700" cy="3983108"/>
          </a:xfrm>
          <a:prstGeom prst="rect">
            <a:avLst/>
          </a:prstGeom>
        </p:spPr>
      </p:pic>
      <p:pic>
        <p:nvPicPr>
          <p:cNvPr id="6" name="Graphic 5" hidden="1">
            <a:extLst>
              <a:ext uri="{FF2B5EF4-FFF2-40B4-BE49-F238E27FC236}">
                <a16:creationId xmlns:a16="http://schemas.microsoft.com/office/drawing/2014/main" id="{C2E1F9E8-6747-CDE9-506C-DB9C0FBD7BFC}"/>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33965" y="0"/>
            <a:ext cx="2658035" cy="6860047"/>
          </a:xfrm>
          <a:prstGeom prst="rect">
            <a:avLst/>
          </a:prstGeom>
        </p:spPr>
      </p:pic>
      <p:sp>
        <p:nvSpPr>
          <p:cNvPr id="2" name="Title 1">
            <a:extLst>
              <a:ext uri="{FF2B5EF4-FFF2-40B4-BE49-F238E27FC236}">
                <a16:creationId xmlns:a16="http://schemas.microsoft.com/office/drawing/2014/main" id="{DC0335DF-DAC9-86BD-BA29-4640FE9B9B52}"/>
              </a:ext>
            </a:extLst>
          </p:cNvPr>
          <p:cNvSpPr>
            <a:spLocks noGrp="1"/>
          </p:cNvSpPr>
          <p:nvPr>
            <p:ph type="title"/>
          </p:nvPr>
        </p:nvSpPr>
        <p:spPr>
          <a:xfrm>
            <a:off x="359998" y="360000"/>
            <a:ext cx="11832001" cy="751820"/>
          </a:xfrm>
        </p:spPr>
        <p:txBody>
          <a:bodyPr/>
          <a:lstStyle/>
          <a:p>
            <a:r>
              <a:rPr lang="en-US" dirty="0"/>
              <a:t>Technology for simplicity and convenience </a:t>
            </a:r>
            <a:br>
              <a:rPr lang="en-US" dirty="0"/>
            </a:br>
            <a:r>
              <a:rPr lang="en-US" dirty="0"/>
              <a:t>via myCigna.com</a:t>
            </a:r>
            <a:r>
              <a:rPr lang="en-US" sz="2000" baseline="30000" dirty="0"/>
              <a:t>  </a:t>
            </a:r>
            <a:r>
              <a:rPr lang="en-US" dirty="0"/>
              <a:t> and the </a:t>
            </a:r>
            <a:r>
              <a:rPr lang="en-US" dirty="0" err="1"/>
              <a:t>myCigna</a:t>
            </a:r>
            <a:r>
              <a:rPr lang="en-US" dirty="0"/>
              <a:t>  App</a:t>
            </a:r>
            <a:r>
              <a:rPr lang="en-US" baseline="30000" dirty="0"/>
              <a:t>1</a:t>
            </a:r>
          </a:p>
        </p:txBody>
      </p:sp>
      <p:sp>
        <p:nvSpPr>
          <p:cNvPr id="4" name="Content Placeholder 3">
            <a:extLst>
              <a:ext uri="{FF2B5EF4-FFF2-40B4-BE49-F238E27FC236}">
                <a16:creationId xmlns:a16="http://schemas.microsoft.com/office/drawing/2014/main" id="{A7A66A28-7C0C-D98D-63E1-6680CDB3E438}"/>
              </a:ext>
            </a:extLst>
          </p:cNvPr>
          <p:cNvSpPr>
            <a:spLocks noGrp="1"/>
          </p:cNvSpPr>
          <p:nvPr>
            <p:ph sz="quarter" idx="13"/>
          </p:nvPr>
        </p:nvSpPr>
        <p:spPr>
          <a:xfrm>
            <a:off x="975829" y="3133177"/>
            <a:ext cx="2287028" cy="215444"/>
          </a:xfrm>
        </p:spPr>
        <p:txBody>
          <a:bodyPr wrap="square" lIns="274320" rIns="0">
            <a:spAutoFit/>
          </a:bodyPr>
          <a:lstStyle/>
          <a:p>
            <a:pPr lvl="4">
              <a:spcAft>
                <a:spcPts val="1800"/>
              </a:spcAft>
            </a:pPr>
            <a:r>
              <a:rPr lang="en-US" sz="1400" b="1" dirty="0">
                <a:solidFill>
                  <a:srgbClr val="1F0F88"/>
                </a:solidFill>
              </a:rPr>
              <a:t>Upload documents</a:t>
            </a:r>
          </a:p>
        </p:txBody>
      </p:sp>
      <p:sp>
        <p:nvSpPr>
          <p:cNvPr id="5" name="Content Placeholder 3">
            <a:extLst>
              <a:ext uri="{FF2B5EF4-FFF2-40B4-BE49-F238E27FC236}">
                <a16:creationId xmlns:a16="http://schemas.microsoft.com/office/drawing/2014/main" id="{DA32255A-C268-A2C3-C67D-C1AC7A0D9B94}"/>
              </a:ext>
            </a:extLst>
          </p:cNvPr>
          <p:cNvSpPr txBox="1">
            <a:spLocks/>
          </p:cNvSpPr>
          <p:nvPr/>
        </p:nvSpPr>
        <p:spPr>
          <a:xfrm>
            <a:off x="4604401" y="3032762"/>
            <a:ext cx="2652788" cy="430887"/>
          </a:xfrm>
          <a:prstGeom prst="rect">
            <a:avLst/>
          </a:prstGeom>
        </p:spPr>
        <p:txBody>
          <a:bodyPr vert="horz" wrap="square" lIns="27432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spcAft>
                <a:spcPts val="1800"/>
              </a:spcAft>
            </a:pPr>
            <a:r>
              <a:rPr lang="en-US" sz="1400" b="1" dirty="0">
                <a:solidFill>
                  <a:srgbClr val="1F0F88"/>
                </a:solidFill>
              </a:rPr>
              <a:t>View and track claims status online </a:t>
            </a:r>
          </a:p>
        </p:txBody>
      </p:sp>
      <p:sp>
        <p:nvSpPr>
          <p:cNvPr id="8" name="Content Placeholder 3">
            <a:extLst>
              <a:ext uri="{FF2B5EF4-FFF2-40B4-BE49-F238E27FC236}">
                <a16:creationId xmlns:a16="http://schemas.microsoft.com/office/drawing/2014/main" id="{CEAE4589-2E8A-DFDE-7876-C5A60937CABE}"/>
              </a:ext>
            </a:extLst>
          </p:cNvPr>
          <p:cNvSpPr txBox="1">
            <a:spLocks/>
          </p:cNvSpPr>
          <p:nvPr/>
        </p:nvSpPr>
        <p:spPr>
          <a:xfrm>
            <a:off x="1008707" y="4037108"/>
            <a:ext cx="2826693" cy="445992"/>
          </a:xfrm>
          <a:prstGeom prst="rect">
            <a:avLst/>
          </a:prstGeom>
        </p:spPr>
        <p:txBody>
          <a:bodyPr vert="horz" wrap="square" lIns="27432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spcAft>
                <a:spcPts val="1800"/>
              </a:spcAft>
            </a:pPr>
            <a:r>
              <a:rPr lang="en-US" sz="1400" b="1" dirty="0">
                <a:solidFill>
                  <a:srgbClr val="1F0F88"/>
                </a:solidFill>
              </a:rPr>
              <a:t>Online claims submission through myCigna </a:t>
            </a:r>
          </a:p>
        </p:txBody>
      </p:sp>
      <p:sp>
        <p:nvSpPr>
          <p:cNvPr id="9" name="Content Placeholder 3">
            <a:extLst>
              <a:ext uri="{FF2B5EF4-FFF2-40B4-BE49-F238E27FC236}">
                <a16:creationId xmlns:a16="http://schemas.microsoft.com/office/drawing/2014/main" id="{6B2A99E3-E718-90F1-5A0F-CAF06E1FAE36}"/>
              </a:ext>
            </a:extLst>
          </p:cNvPr>
          <p:cNvSpPr txBox="1">
            <a:spLocks/>
          </p:cNvSpPr>
          <p:nvPr/>
        </p:nvSpPr>
        <p:spPr>
          <a:xfrm>
            <a:off x="4606355" y="3978896"/>
            <a:ext cx="3553248" cy="430887"/>
          </a:xfrm>
          <a:prstGeom prst="rect">
            <a:avLst/>
          </a:prstGeom>
        </p:spPr>
        <p:txBody>
          <a:bodyPr vert="horz" wrap="square" lIns="27432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spcAft>
                <a:spcPts val="1800"/>
              </a:spcAft>
            </a:pPr>
            <a:r>
              <a:rPr lang="en-US" sz="1400" b="1" dirty="0">
                <a:solidFill>
                  <a:srgbClr val="1F0F88"/>
                </a:solidFill>
              </a:rPr>
              <a:t>Receive claim payment via Electronic Funds Transfer (EFT) </a:t>
            </a:r>
          </a:p>
        </p:txBody>
      </p:sp>
      <p:sp>
        <p:nvSpPr>
          <p:cNvPr id="12" name="Content Placeholder 3">
            <a:extLst>
              <a:ext uri="{FF2B5EF4-FFF2-40B4-BE49-F238E27FC236}">
                <a16:creationId xmlns:a16="http://schemas.microsoft.com/office/drawing/2014/main" id="{E184DE43-F140-3C2A-B87D-0A52E37FFA56}"/>
              </a:ext>
            </a:extLst>
          </p:cNvPr>
          <p:cNvSpPr txBox="1">
            <a:spLocks/>
          </p:cNvSpPr>
          <p:nvPr/>
        </p:nvSpPr>
        <p:spPr>
          <a:xfrm>
            <a:off x="393700" y="1907015"/>
            <a:ext cx="7658100" cy="369332"/>
          </a:xfrm>
          <a:prstGeom prst="rect">
            <a:avLst/>
          </a:prstGeom>
        </p:spPr>
        <p:txBody>
          <a:bodyPr vert="horz" wrap="square" lIns="27432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4" algn="ctr">
              <a:spcAft>
                <a:spcPts val="0"/>
              </a:spcAft>
            </a:pPr>
            <a:r>
              <a:rPr lang="en-US" sz="2400" b="1" dirty="0">
                <a:solidFill>
                  <a:srgbClr val="1F0F88"/>
                </a:solidFill>
              </a:rPr>
              <a:t>Online claim submission through </a:t>
            </a:r>
            <a:r>
              <a:rPr lang="en-US" sz="2400" b="1" dirty="0" err="1">
                <a:solidFill>
                  <a:srgbClr val="1F0F88"/>
                </a:solidFill>
              </a:rPr>
              <a:t>myCigna</a:t>
            </a:r>
            <a:endParaRPr lang="en-US" sz="2400" b="1" baseline="30000" dirty="0">
              <a:solidFill>
                <a:srgbClr val="1F0F88"/>
              </a:solidFill>
            </a:endParaRPr>
          </a:p>
        </p:txBody>
      </p:sp>
      <p:pic>
        <p:nvPicPr>
          <p:cNvPr id="19" name="Graphic 18">
            <a:extLst>
              <a:ext uri="{FF2B5EF4-FFF2-40B4-BE49-F238E27FC236}">
                <a16:creationId xmlns:a16="http://schemas.microsoft.com/office/drawing/2014/main" id="{C7867AF4-4885-5D8A-C842-5532FE59CBF6}"/>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407546" y="3003733"/>
            <a:ext cx="457200" cy="457200"/>
          </a:xfrm>
          <a:prstGeom prst="rect">
            <a:avLst/>
          </a:prstGeom>
        </p:spPr>
      </p:pic>
      <p:pic>
        <p:nvPicPr>
          <p:cNvPr id="15" name="Graphic 14">
            <a:extLst>
              <a:ext uri="{FF2B5EF4-FFF2-40B4-BE49-F238E27FC236}">
                <a16:creationId xmlns:a16="http://schemas.microsoft.com/office/drawing/2014/main" id="{41B7A8C6-265B-5623-E6D1-A07977C89F8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692387" y="2985275"/>
            <a:ext cx="457200" cy="457200"/>
          </a:xfrm>
          <a:prstGeom prst="rect">
            <a:avLst/>
          </a:prstGeom>
        </p:spPr>
      </p:pic>
      <p:pic>
        <p:nvPicPr>
          <p:cNvPr id="32" name="Graphic 31">
            <a:extLst>
              <a:ext uri="{FF2B5EF4-FFF2-40B4-BE49-F238E27FC236}">
                <a16:creationId xmlns:a16="http://schemas.microsoft.com/office/drawing/2014/main" id="{B901E696-9C1F-88D3-194B-84F917D8B11A}"/>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675098" y="4060210"/>
            <a:ext cx="457200" cy="457200"/>
          </a:xfrm>
          <a:prstGeom prst="rect">
            <a:avLst/>
          </a:prstGeom>
        </p:spPr>
      </p:pic>
      <p:pic>
        <p:nvPicPr>
          <p:cNvPr id="22" name="Graphic 21">
            <a:extLst>
              <a:ext uri="{FF2B5EF4-FFF2-40B4-BE49-F238E27FC236}">
                <a16:creationId xmlns:a16="http://schemas.microsoft.com/office/drawing/2014/main" id="{3F13721A-C775-085F-47F3-1C469DFF1FF9}"/>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4381728" y="3971118"/>
            <a:ext cx="457200" cy="457200"/>
          </a:xfrm>
          <a:prstGeom prst="rect">
            <a:avLst/>
          </a:prstGeom>
        </p:spPr>
      </p:pic>
      <p:pic>
        <p:nvPicPr>
          <p:cNvPr id="25" name="Picture 24">
            <a:extLst>
              <a:ext uri="{FF2B5EF4-FFF2-40B4-BE49-F238E27FC236}">
                <a16:creationId xmlns:a16="http://schemas.microsoft.com/office/drawing/2014/main" id="{C59C34DF-C63A-28C6-CD2A-C83E7B49A605}"/>
              </a:ext>
            </a:extLst>
          </p:cNvPr>
          <p:cNvPicPr>
            <a:picLocks noChangeAspect="1"/>
          </p:cNvPicPr>
          <p:nvPr/>
        </p:nvPicPr>
        <p:blipFill>
          <a:blip r:embed="rId14"/>
          <a:stretch>
            <a:fillRect/>
          </a:stretch>
        </p:blipFill>
        <p:spPr>
          <a:xfrm>
            <a:off x="8936800" y="2133599"/>
            <a:ext cx="1350200" cy="1323617"/>
          </a:xfrm>
          <a:prstGeom prst="rect">
            <a:avLst/>
          </a:prstGeom>
        </p:spPr>
      </p:pic>
      <p:sp>
        <p:nvSpPr>
          <p:cNvPr id="27" name="TextBox 26">
            <a:extLst>
              <a:ext uri="{FF2B5EF4-FFF2-40B4-BE49-F238E27FC236}">
                <a16:creationId xmlns:a16="http://schemas.microsoft.com/office/drawing/2014/main" id="{91220B8B-976B-C957-F11F-47970B92BE62}"/>
              </a:ext>
            </a:extLst>
          </p:cNvPr>
          <p:cNvSpPr txBox="1"/>
          <p:nvPr/>
        </p:nvSpPr>
        <p:spPr>
          <a:xfrm>
            <a:off x="8991600" y="3985781"/>
            <a:ext cx="2133600" cy="861774"/>
          </a:xfrm>
          <a:prstGeom prst="rect">
            <a:avLst/>
          </a:prstGeom>
          <a:noFill/>
        </p:spPr>
        <p:txBody>
          <a:bodyPr wrap="square" lIns="0" tIns="0" rIns="0" bIns="0" rtlCol="0">
            <a:spAutoFit/>
          </a:bodyPr>
          <a:lstStyle/>
          <a:p>
            <a:r>
              <a:rPr lang="en-US" sz="1400" dirty="0">
                <a:solidFill>
                  <a:schemeClr val="bg1"/>
                </a:solidFill>
              </a:rPr>
              <a:t>Scan the QR code with your smartphone. </a:t>
            </a:r>
            <a:br>
              <a:rPr lang="en-US" sz="1400" dirty="0">
                <a:solidFill>
                  <a:schemeClr val="bg1"/>
                </a:solidFill>
              </a:rPr>
            </a:br>
            <a:r>
              <a:rPr lang="en-US" sz="1400" dirty="0">
                <a:solidFill>
                  <a:schemeClr val="bg1"/>
                </a:solidFill>
              </a:rPr>
              <a:t>Or visit </a:t>
            </a:r>
            <a:r>
              <a:rPr lang="en-US" sz="1400" b="1" dirty="0">
                <a:solidFill>
                  <a:schemeClr val="bg1"/>
                </a:solidFill>
              </a:rPr>
              <a:t>myCigna.com </a:t>
            </a:r>
            <a:r>
              <a:rPr lang="en-US" sz="1400" dirty="0">
                <a:solidFill>
                  <a:schemeClr val="bg1"/>
                </a:solidFill>
              </a:rPr>
              <a:t>to register today.</a:t>
            </a:r>
            <a:r>
              <a:rPr lang="en-US" sz="1400" dirty="0">
                <a:solidFill>
                  <a:schemeClr val="tx2"/>
                </a:solidFill>
              </a:rPr>
              <a:t>.</a:t>
            </a:r>
          </a:p>
        </p:txBody>
      </p:sp>
      <p:sp>
        <p:nvSpPr>
          <p:cNvPr id="42" name="TextBox 41">
            <a:extLst>
              <a:ext uri="{FF2B5EF4-FFF2-40B4-BE49-F238E27FC236}">
                <a16:creationId xmlns:a16="http://schemas.microsoft.com/office/drawing/2014/main" id="{93D71702-D78F-06A3-9161-CD2892E521D2}"/>
              </a:ext>
            </a:extLst>
          </p:cNvPr>
          <p:cNvSpPr txBox="1"/>
          <p:nvPr/>
        </p:nvSpPr>
        <p:spPr>
          <a:xfrm>
            <a:off x="7062787" y="780534"/>
            <a:ext cx="6096000" cy="297517"/>
          </a:xfrm>
          <a:prstGeom prst="rect">
            <a:avLst/>
          </a:prstGeom>
          <a:noFill/>
        </p:spPr>
        <p:txBody>
          <a:bodyPr wrap="square">
            <a:spAutoFit/>
          </a:bodyPr>
          <a:lstStyle/>
          <a:p>
            <a:r>
              <a:rPr lang="en-US" sz="2000" b="1" baseline="30000" dirty="0">
                <a:solidFill>
                  <a:schemeClr val="accent1"/>
                </a:solidFill>
                <a:latin typeface="+mj-lt"/>
                <a:ea typeface="+mj-ea"/>
                <a:cs typeface="+mj-cs"/>
              </a:rPr>
              <a:t>®</a:t>
            </a:r>
          </a:p>
        </p:txBody>
      </p:sp>
      <p:cxnSp>
        <p:nvCxnSpPr>
          <p:cNvPr id="44" name="Straight Connector 43">
            <a:extLst>
              <a:ext uri="{FF2B5EF4-FFF2-40B4-BE49-F238E27FC236}">
                <a16:creationId xmlns:a16="http://schemas.microsoft.com/office/drawing/2014/main" id="{01B45823-BC94-9195-AF9F-70CFDBDFE3A4}"/>
              </a:ext>
            </a:extLst>
          </p:cNvPr>
          <p:cNvCxnSpPr/>
          <p:nvPr/>
        </p:nvCxnSpPr>
        <p:spPr>
          <a:xfrm>
            <a:off x="711200" y="2501900"/>
            <a:ext cx="71374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lide Number Placeholder 2">
            <a:extLst>
              <a:ext uri="{FF2B5EF4-FFF2-40B4-BE49-F238E27FC236}">
                <a16:creationId xmlns:a16="http://schemas.microsoft.com/office/drawing/2014/main" id="{B055CAEC-6B96-5B20-A64A-2F182B1604BD}"/>
              </a:ext>
            </a:extLst>
          </p:cNvPr>
          <p:cNvSpPr>
            <a:spLocks noGrp="1"/>
          </p:cNvSpPr>
          <p:nvPr>
            <p:ph type="sldNum" sz="quarter" idx="4"/>
          </p:nvPr>
        </p:nvSpPr>
        <p:spPr>
          <a:xfrm>
            <a:off x="11473199" y="6410597"/>
            <a:ext cx="359212" cy="180000"/>
          </a:xfrm>
        </p:spPr>
        <p:txBody>
          <a:bodyPr/>
          <a:lstStyle/>
          <a:p>
            <a:fld id="{23AA811B-2EBD-4900-905E-5BE206449611}" type="slidenum">
              <a:rPr lang="en-US" smtClean="0"/>
              <a:pPr/>
              <a:t>6</a:t>
            </a:fld>
            <a:endParaRPr lang="en-US" dirty="0"/>
          </a:p>
        </p:txBody>
      </p:sp>
      <p:sp>
        <p:nvSpPr>
          <p:cNvPr id="3" name="TextBox 2">
            <a:extLst>
              <a:ext uri="{FF2B5EF4-FFF2-40B4-BE49-F238E27FC236}">
                <a16:creationId xmlns:a16="http://schemas.microsoft.com/office/drawing/2014/main" id="{FAE0FF36-01E1-75A3-BDAB-6FBC1EDB6E14}"/>
              </a:ext>
            </a:extLst>
          </p:cNvPr>
          <p:cNvSpPr txBox="1"/>
          <p:nvPr/>
        </p:nvSpPr>
        <p:spPr>
          <a:xfrm>
            <a:off x="3590008" y="778803"/>
            <a:ext cx="6096000" cy="297517"/>
          </a:xfrm>
          <a:prstGeom prst="rect">
            <a:avLst/>
          </a:prstGeom>
          <a:noFill/>
        </p:spPr>
        <p:txBody>
          <a:bodyPr wrap="square">
            <a:spAutoFit/>
          </a:bodyPr>
          <a:lstStyle/>
          <a:p>
            <a:r>
              <a:rPr lang="en-US" sz="2000" b="1" baseline="30000" dirty="0">
                <a:solidFill>
                  <a:schemeClr val="accent1"/>
                </a:solidFill>
                <a:latin typeface="+mj-lt"/>
                <a:ea typeface="+mj-ea"/>
                <a:cs typeface="+mj-cs"/>
              </a:rPr>
              <a:t>®</a:t>
            </a:r>
          </a:p>
        </p:txBody>
      </p:sp>
      <p:sp>
        <p:nvSpPr>
          <p:cNvPr id="11" name="TextBox 10">
            <a:extLst>
              <a:ext uri="{FF2B5EF4-FFF2-40B4-BE49-F238E27FC236}">
                <a16:creationId xmlns:a16="http://schemas.microsoft.com/office/drawing/2014/main" id="{12C51AC8-1258-DADC-2A17-D38FEDB133F3}"/>
              </a:ext>
            </a:extLst>
          </p:cNvPr>
          <p:cNvSpPr txBox="1"/>
          <p:nvPr/>
        </p:nvSpPr>
        <p:spPr>
          <a:xfrm>
            <a:off x="1356062" y="6382762"/>
            <a:ext cx="10117137" cy="246221"/>
          </a:xfrm>
          <a:prstGeom prst="rect">
            <a:avLst/>
          </a:prstGeom>
          <a:noFill/>
        </p:spPr>
        <p:txBody>
          <a:bodyPr wrap="square">
            <a:spAutoFit/>
          </a:bodyPr>
          <a:lstStyle/>
          <a:p>
            <a:r>
              <a:rPr lang="en-US" sz="1000" b="0" i="0" u="none" strike="noStrike" baseline="0" dirty="0">
                <a:solidFill>
                  <a:srgbClr val="333333"/>
                </a:solidFill>
                <a:latin typeface="Arial Narrow" panose="020B0606020202030204" pitchFamily="34" charset="0"/>
              </a:rPr>
              <a:t>1. Customers under age 13 (and/or their parent/guardian) will not be able to register at myCigna.com. App/online store terms and mobile phone carrier/data charges apply.</a:t>
            </a:r>
            <a:endParaRPr lang="en-US" sz="1000" dirty="0">
              <a:latin typeface="Arial Narrow" panose="020B0606020202030204" pitchFamily="34" charset="0"/>
            </a:endParaRPr>
          </a:p>
        </p:txBody>
      </p:sp>
    </p:spTree>
    <p:extLst>
      <p:ext uri="{BB962C8B-B14F-4D97-AF65-F5344CB8AC3E}">
        <p14:creationId xmlns:p14="http://schemas.microsoft.com/office/powerpoint/2010/main" val="1417953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3"/>
        <p:cNvGrpSpPr/>
        <p:nvPr/>
      </p:nvGrpSpPr>
      <p:grpSpPr>
        <a:xfrm>
          <a:off x="0" y="0"/>
          <a:ext cx="0" cy="0"/>
          <a:chOff x="0" y="0"/>
          <a:chExt cx="0" cy="0"/>
        </a:xfrm>
      </p:grpSpPr>
      <p:pic>
        <p:nvPicPr>
          <p:cNvPr id="3" name="Picture 2">
            <a:extLst>
              <a:ext uri="{FF2B5EF4-FFF2-40B4-BE49-F238E27FC236}">
                <a16:creationId xmlns:a16="http://schemas.microsoft.com/office/drawing/2014/main" id="{3E193692-4D9B-9177-4108-8D330139C850}"/>
              </a:ext>
            </a:extLst>
          </p:cNvPr>
          <p:cNvPicPr>
            <a:picLocks noChangeAspect="1"/>
          </p:cNvPicPr>
          <p:nvPr/>
        </p:nvPicPr>
        <p:blipFill>
          <a:blip r:embed="rId3"/>
          <a:stretch>
            <a:fillRect/>
          </a:stretch>
        </p:blipFill>
        <p:spPr>
          <a:xfrm>
            <a:off x="355600" y="1452745"/>
            <a:ext cx="11468100" cy="3958016"/>
          </a:xfrm>
          <a:prstGeom prst="rect">
            <a:avLst/>
          </a:prstGeom>
        </p:spPr>
      </p:pic>
      <p:sp>
        <p:nvSpPr>
          <p:cNvPr id="1056" name="Google Shape;1056;p4"/>
          <p:cNvSpPr txBox="1">
            <a:spLocks noGrp="1"/>
          </p:cNvSpPr>
          <p:nvPr>
            <p:ph type="sldNum" idx="12"/>
          </p:nvPr>
        </p:nvSpPr>
        <p:spPr>
          <a:xfrm>
            <a:off x="11473199" y="6410597"/>
            <a:ext cx="359212" cy="180000"/>
          </a:xfrm>
          <a:prstGeom prst="rect">
            <a:avLst/>
          </a:prstGeom>
          <a:noFill/>
          <a:ln>
            <a:noFill/>
          </a:ln>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US"/>
              <a:t>7</a:t>
            </a:fld>
            <a:endParaRPr/>
          </a:p>
        </p:txBody>
      </p:sp>
      <p:sp>
        <p:nvSpPr>
          <p:cNvPr id="6" name="Google Shape;1008;p1">
            <a:extLst>
              <a:ext uri="{FF2B5EF4-FFF2-40B4-BE49-F238E27FC236}">
                <a16:creationId xmlns:a16="http://schemas.microsoft.com/office/drawing/2014/main" id="{1B7461CB-D8F5-B886-B601-69FE0322B69F}"/>
              </a:ext>
            </a:extLst>
          </p:cNvPr>
          <p:cNvSpPr txBox="1">
            <a:spLocks noGrp="1"/>
          </p:cNvSpPr>
          <p:nvPr>
            <p:ph type="title"/>
          </p:nvPr>
        </p:nvSpPr>
        <p:spPr>
          <a:xfrm>
            <a:off x="360000" y="360000"/>
            <a:ext cx="8278674" cy="891185"/>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accent1"/>
              </a:buClr>
              <a:buSzPts val="3000"/>
              <a:buFont typeface="Georgia"/>
              <a:buNone/>
            </a:pPr>
            <a:r>
              <a:rPr lang="en-US" dirty="0"/>
              <a:t>Submitting a claim</a:t>
            </a:r>
            <a:br>
              <a:rPr lang="en-US" dirty="0"/>
            </a:br>
            <a:endParaRPr lang="en-US" dirty="0"/>
          </a:p>
        </p:txBody>
      </p:sp>
      <p:sp>
        <p:nvSpPr>
          <p:cNvPr id="8" name="Content Placeholder 4">
            <a:extLst>
              <a:ext uri="{FF2B5EF4-FFF2-40B4-BE49-F238E27FC236}">
                <a16:creationId xmlns:a16="http://schemas.microsoft.com/office/drawing/2014/main" id="{A07C093F-23B8-9C7B-C4AB-B9D841F016D7}"/>
              </a:ext>
            </a:extLst>
          </p:cNvPr>
          <p:cNvSpPr txBox="1">
            <a:spLocks/>
          </p:cNvSpPr>
          <p:nvPr/>
        </p:nvSpPr>
        <p:spPr>
          <a:xfrm>
            <a:off x="752333" y="2963408"/>
            <a:ext cx="4873767" cy="2092881"/>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buClr>
                <a:schemeClr val="accent2"/>
              </a:buClr>
            </a:pPr>
            <a:r>
              <a:rPr lang="en-US" sz="1400" dirty="0">
                <a:solidFill>
                  <a:srgbClr val="1F0F88"/>
                </a:solidFill>
                <a:latin typeface="Verdana" panose="020B0604030504040204" pitchFamily="34" charset="0"/>
                <a:ea typeface="Verdana" panose="020B0604030504040204" pitchFamily="34" charset="0"/>
              </a:rPr>
              <a:t>To file your claim online:</a:t>
            </a:r>
          </a:p>
          <a:p>
            <a:pPr marL="285750" lvl="3" indent="-285750">
              <a:buClr>
                <a:schemeClr val="accent2"/>
              </a:buClr>
              <a:buFont typeface="+mj-lt"/>
              <a:buAutoNum type="arabicPeriod"/>
            </a:pPr>
            <a:r>
              <a:rPr lang="en-US" sz="1200" b="0" i="0" dirty="0">
                <a:solidFill>
                  <a:srgbClr val="1F0F88"/>
                </a:solidFill>
                <a:effectLst/>
                <a:latin typeface="Verdana" panose="020B0604030504040204" pitchFamily="34" charset="0"/>
                <a:ea typeface="Verdana" panose="020B0604030504040204" pitchFamily="34" charset="0"/>
              </a:rPr>
              <a:t>Log in to </a:t>
            </a:r>
            <a:r>
              <a:rPr lang="en-US" sz="1200" i="0" dirty="0">
                <a:solidFill>
                  <a:srgbClr val="1F0F88"/>
                </a:solidFill>
                <a:effectLst/>
                <a:latin typeface="Verdana" panose="020B0604030504040204" pitchFamily="34" charset="0"/>
                <a:ea typeface="Verdana" panose="020B0604030504040204" pitchFamily="34" charset="0"/>
              </a:rPr>
              <a:t>myCigna.com</a:t>
            </a:r>
            <a:r>
              <a:rPr lang="en-US" sz="1200" i="0" baseline="30000" dirty="0">
                <a:solidFill>
                  <a:srgbClr val="1F0F88"/>
                </a:solidFill>
                <a:effectLst/>
                <a:latin typeface="Verdana" panose="020B0604030504040204" pitchFamily="34" charset="0"/>
                <a:ea typeface="Verdana" panose="020B0604030504040204" pitchFamily="34" charset="0"/>
              </a:rPr>
              <a:t>®</a:t>
            </a:r>
          </a:p>
          <a:p>
            <a:pPr marL="285750" lvl="3" indent="-285750">
              <a:buClr>
                <a:schemeClr val="accent2"/>
              </a:buClr>
              <a:buFont typeface="+mj-lt"/>
              <a:buAutoNum type="arabicPeriod"/>
            </a:pPr>
            <a:r>
              <a:rPr lang="en-US" sz="1200" b="0" i="0" dirty="0">
                <a:solidFill>
                  <a:srgbClr val="1F0F88"/>
                </a:solidFill>
                <a:effectLst/>
                <a:latin typeface="Verdana" panose="020B0604030504040204" pitchFamily="34" charset="0"/>
                <a:ea typeface="Verdana" panose="020B0604030504040204" pitchFamily="34" charset="0"/>
              </a:rPr>
              <a:t>Under the “Coverage” tab at the top of the page, select “Supplemental Health”</a:t>
            </a:r>
          </a:p>
          <a:p>
            <a:pPr marL="285750" lvl="3" indent="-285750">
              <a:buClr>
                <a:schemeClr val="accent2"/>
              </a:buClr>
              <a:buFont typeface="+mj-lt"/>
              <a:buAutoNum type="arabicPeriod"/>
            </a:pPr>
            <a:r>
              <a:rPr lang="en-US" sz="1200" b="0" i="0" dirty="0">
                <a:solidFill>
                  <a:srgbClr val="1F0F88"/>
                </a:solidFill>
                <a:effectLst/>
                <a:latin typeface="Verdana" panose="020B0604030504040204" pitchFamily="34" charset="0"/>
                <a:ea typeface="Verdana" panose="020B0604030504040204" pitchFamily="34" charset="0"/>
              </a:rPr>
              <a:t>Scroll to the bottom of the page and click “Submit a Claim”</a:t>
            </a:r>
          </a:p>
          <a:p>
            <a:pPr marL="285750" lvl="3" indent="-285750">
              <a:buClr>
                <a:schemeClr val="accent2"/>
              </a:buClr>
              <a:buFont typeface="+mj-lt"/>
              <a:buAutoNum type="arabicPeriod"/>
            </a:pPr>
            <a:r>
              <a:rPr lang="en-US" sz="1200" b="0" i="0" dirty="0">
                <a:solidFill>
                  <a:srgbClr val="1F0F88"/>
                </a:solidFill>
                <a:effectLst/>
                <a:latin typeface="Verdana" panose="020B0604030504040204" pitchFamily="34" charset="0"/>
                <a:ea typeface="Verdana" panose="020B0604030504040204" pitchFamily="34" charset="0"/>
              </a:rPr>
              <a:t>Complete the online claim form</a:t>
            </a:r>
            <a:endParaRPr lang="en-US" sz="1200" b="0" i="0" dirty="0">
              <a:solidFill>
                <a:schemeClr val="bg2"/>
              </a:solidFill>
              <a:effectLst/>
              <a:latin typeface="Verdana" panose="020B0604030504040204" pitchFamily="34" charset="0"/>
              <a:ea typeface="Verdana" panose="020B0604030504040204" pitchFamily="34" charset="0"/>
            </a:endParaRPr>
          </a:p>
          <a:p>
            <a:pPr marL="285750" lvl="3" indent="-285750">
              <a:buClr>
                <a:schemeClr val="accent2"/>
              </a:buClr>
              <a:buFont typeface="Arial" panose="020B0604020202020204" pitchFamily="34" charset="0"/>
              <a:buChar char="•"/>
            </a:pPr>
            <a:endParaRPr lang="en-US" sz="1200" b="0" i="0" dirty="0">
              <a:solidFill>
                <a:schemeClr val="bg2"/>
              </a:solidFill>
              <a:effectLst/>
              <a:latin typeface="Verdana" panose="020B0604030504040204" pitchFamily="34" charset="0"/>
              <a:ea typeface="Verdana" panose="020B0604030504040204" pitchFamily="34" charset="0"/>
            </a:endParaRPr>
          </a:p>
        </p:txBody>
      </p:sp>
      <p:sp>
        <p:nvSpPr>
          <p:cNvPr id="11" name="Content Placeholder 4">
            <a:extLst>
              <a:ext uri="{FF2B5EF4-FFF2-40B4-BE49-F238E27FC236}">
                <a16:creationId xmlns:a16="http://schemas.microsoft.com/office/drawing/2014/main" id="{CD96E459-4E5E-72C4-AC33-52469997E830}"/>
              </a:ext>
            </a:extLst>
          </p:cNvPr>
          <p:cNvSpPr txBox="1">
            <a:spLocks/>
          </p:cNvSpPr>
          <p:nvPr/>
        </p:nvSpPr>
        <p:spPr>
          <a:xfrm>
            <a:off x="6673551" y="2874508"/>
            <a:ext cx="4934249" cy="2123658"/>
          </a:xfrm>
          <a:prstGeom prst="rect">
            <a:avLst/>
          </a:prstGeom>
        </p:spPr>
        <p:txBody>
          <a:bodyPr vert="horz" wrap="square" lIns="0" tIns="0" rIns="0" bIns="0" rtlCol="0">
            <a:sp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lvl="3">
              <a:buClr>
                <a:schemeClr val="bg1"/>
              </a:buClr>
            </a:pPr>
            <a:r>
              <a:rPr lang="en-US" sz="1400" dirty="0">
                <a:solidFill>
                  <a:schemeClr val="bg1"/>
                </a:solidFill>
                <a:latin typeface="Verdana" panose="020B0604030504040204" pitchFamily="34" charset="0"/>
                <a:ea typeface="Verdana" panose="020B0604030504040204" pitchFamily="34" charset="0"/>
              </a:rPr>
              <a:t>myCigna.com</a:t>
            </a:r>
            <a:r>
              <a:rPr lang="en-US" sz="1400" baseline="30000" dirty="0">
                <a:solidFill>
                  <a:schemeClr val="bg1"/>
                </a:solidFill>
                <a:latin typeface="Verdana" panose="020B0604030504040204" pitchFamily="34" charset="0"/>
                <a:ea typeface="Verdana" panose="020B0604030504040204" pitchFamily="34" charset="0"/>
              </a:rPr>
              <a:t>®</a:t>
            </a:r>
            <a:r>
              <a:rPr lang="en-US" sz="1400" dirty="0">
                <a:solidFill>
                  <a:schemeClr val="bg1"/>
                </a:solidFill>
                <a:latin typeface="Verdana" panose="020B0604030504040204" pitchFamily="34" charset="0"/>
                <a:ea typeface="Verdana" panose="020B0604030504040204" pitchFamily="34" charset="0"/>
              </a:rPr>
              <a:t> and the myCigna</a:t>
            </a:r>
            <a:r>
              <a:rPr lang="en-US" sz="1400" baseline="30000" dirty="0">
                <a:solidFill>
                  <a:schemeClr val="bg1"/>
                </a:solidFill>
                <a:latin typeface="Verdana" panose="020B0604030504040204" pitchFamily="34" charset="0"/>
                <a:ea typeface="Verdana" panose="020B0604030504040204" pitchFamily="34" charset="0"/>
              </a:rPr>
              <a:t>®</a:t>
            </a:r>
            <a:r>
              <a:rPr lang="en-US" sz="1400" dirty="0">
                <a:solidFill>
                  <a:schemeClr val="bg1"/>
                </a:solidFill>
                <a:latin typeface="Verdana" panose="020B0604030504040204" pitchFamily="34" charset="0"/>
                <a:ea typeface="Verdana" panose="020B0604030504040204" pitchFamily="34" charset="0"/>
              </a:rPr>
              <a:t> app also </a:t>
            </a:r>
            <a:br>
              <a:rPr lang="en-US" sz="1400" dirty="0">
                <a:solidFill>
                  <a:schemeClr val="bg1"/>
                </a:solidFill>
                <a:latin typeface="Verdana" panose="020B0604030504040204" pitchFamily="34" charset="0"/>
                <a:ea typeface="Verdana" panose="020B0604030504040204" pitchFamily="34" charset="0"/>
              </a:rPr>
            </a:br>
            <a:r>
              <a:rPr lang="en-US" sz="1400" dirty="0">
                <a:solidFill>
                  <a:schemeClr val="bg1"/>
                </a:solidFill>
                <a:latin typeface="Verdana" panose="020B0604030504040204" pitchFamily="34" charset="0"/>
                <a:ea typeface="Verdana" panose="020B0604030504040204" pitchFamily="34" charset="0"/>
              </a:rPr>
              <a:t>allow you to:</a:t>
            </a:r>
            <a:r>
              <a:rPr lang="en-US" sz="1400" b="0" baseline="30000" dirty="0">
                <a:solidFill>
                  <a:schemeClr val="bg1"/>
                </a:solidFill>
                <a:latin typeface="Verdana" panose="020B0604030504040204" pitchFamily="34" charset="0"/>
                <a:ea typeface="Verdana" panose="020B0604030504040204" pitchFamily="34" charset="0"/>
              </a:rPr>
              <a:t>1</a:t>
            </a:r>
          </a:p>
          <a:p>
            <a:pPr marL="285750" lvl="3" indent="-285750">
              <a:buClr>
                <a:schemeClr val="bg1"/>
              </a:buClr>
              <a:buFont typeface="Arial" panose="020B0604020202020204" pitchFamily="34" charset="0"/>
              <a:buChar char="•"/>
            </a:pPr>
            <a:r>
              <a:rPr lang="en-US" sz="1200" b="0" i="0" dirty="0">
                <a:solidFill>
                  <a:schemeClr val="bg1"/>
                </a:solidFill>
                <a:effectLst/>
                <a:latin typeface="Verdana" panose="020B0604030504040204" pitchFamily="34" charset="0"/>
                <a:ea typeface="Verdana" panose="020B0604030504040204" pitchFamily="34" charset="0"/>
              </a:rPr>
              <a:t>Enroll in direct deposit</a:t>
            </a:r>
          </a:p>
          <a:p>
            <a:pPr marL="285750" lvl="3" indent="-285750">
              <a:buClr>
                <a:schemeClr val="bg1"/>
              </a:buClr>
              <a:buFont typeface="Arial" panose="020B0604020202020204" pitchFamily="34" charset="0"/>
              <a:buChar char="•"/>
            </a:pPr>
            <a:r>
              <a:rPr lang="en-US" sz="1200" b="0" i="0" dirty="0">
                <a:solidFill>
                  <a:schemeClr val="bg1"/>
                </a:solidFill>
                <a:effectLst/>
                <a:latin typeface="Verdana" panose="020B0604030504040204" pitchFamily="34" charset="0"/>
                <a:ea typeface="Verdana" panose="020B0604030504040204" pitchFamily="34" charset="0"/>
              </a:rPr>
              <a:t>View personalized Supplemental Health plan information</a:t>
            </a:r>
          </a:p>
          <a:p>
            <a:pPr marL="285750" lvl="3" indent="-285750">
              <a:buClr>
                <a:schemeClr val="bg1"/>
              </a:buClr>
              <a:buFont typeface="Arial" panose="020B0604020202020204" pitchFamily="34" charset="0"/>
              <a:buChar char="•"/>
            </a:pPr>
            <a:r>
              <a:rPr lang="en-US" sz="1200" b="0" i="0" dirty="0">
                <a:solidFill>
                  <a:schemeClr val="bg1"/>
                </a:solidFill>
                <a:effectLst/>
                <a:latin typeface="Verdana" panose="020B0604030504040204" pitchFamily="34" charset="0"/>
                <a:ea typeface="Verdana" panose="020B0604030504040204" pitchFamily="34" charset="0"/>
              </a:rPr>
              <a:t>Track the status of claims</a:t>
            </a:r>
          </a:p>
          <a:p>
            <a:pPr marL="285750" lvl="3" indent="-285750">
              <a:buClr>
                <a:schemeClr val="bg1"/>
              </a:buClr>
              <a:buFont typeface="Arial" panose="020B0604020202020204" pitchFamily="34" charset="0"/>
              <a:buChar char="•"/>
            </a:pPr>
            <a:r>
              <a:rPr lang="en-US" sz="1200" b="0" i="0" dirty="0">
                <a:solidFill>
                  <a:schemeClr val="bg1"/>
                </a:solidFill>
                <a:effectLst/>
                <a:latin typeface="Verdana" panose="020B0604030504040204" pitchFamily="34" charset="0"/>
                <a:ea typeface="Verdana" panose="020B0604030504040204" pitchFamily="34" charset="0"/>
              </a:rPr>
              <a:t>Monitor and respond to correspondence</a:t>
            </a:r>
          </a:p>
          <a:p>
            <a:pPr marL="285750" lvl="3" indent="-285750">
              <a:buClr>
                <a:schemeClr val="bg1"/>
              </a:buClr>
              <a:buFont typeface="Arial" panose="020B0604020202020204" pitchFamily="34" charset="0"/>
              <a:buChar char="•"/>
            </a:pPr>
            <a:r>
              <a:rPr lang="en-US" sz="1200" b="0" i="0" dirty="0">
                <a:solidFill>
                  <a:schemeClr val="bg1"/>
                </a:solidFill>
                <a:effectLst/>
                <a:latin typeface="Verdana" panose="020B0604030504040204" pitchFamily="34" charset="0"/>
                <a:ea typeface="Verdana" panose="020B0604030504040204" pitchFamily="34" charset="0"/>
              </a:rPr>
              <a:t>View Explanations of Benefits (EOBs)</a:t>
            </a:r>
          </a:p>
        </p:txBody>
      </p:sp>
      <p:pic>
        <p:nvPicPr>
          <p:cNvPr id="14" name="Graphic 13">
            <a:extLst>
              <a:ext uri="{FF2B5EF4-FFF2-40B4-BE49-F238E27FC236}">
                <a16:creationId xmlns:a16="http://schemas.microsoft.com/office/drawing/2014/main" id="{C9024BF8-A01A-5F29-73B4-1C56A8736F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1372" y="1998701"/>
            <a:ext cx="885967" cy="885967"/>
          </a:xfrm>
          <a:prstGeom prst="rect">
            <a:avLst/>
          </a:prstGeom>
        </p:spPr>
      </p:pic>
      <p:sp>
        <p:nvSpPr>
          <p:cNvPr id="2" name="Google Shape;1013;p1">
            <a:extLst>
              <a:ext uri="{FF2B5EF4-FFF2-40B4-BE49-F238E27FC236}">
                <a16:creationId xmlns:a16="http://schemas.microsoft.com/office/drawing/2014/main" id="{16E59EA6-C3B4-94BD-A296-3EFFF763D0CD}"/>
              </a:ext>
            </a:extLst>
          </p:cNvPr>
          <p:cNvSpPr txBox="1">
            <a:spLocks noGrp="1"/>
          </p:cNvSpPr>
          <p:nvPr>
            <p:ph type="ftr" idx="11"/>
          </p:nvPr>
        </p:nvSpPr>
        <p:spPr>
          <a:xfrm>
            <a:off x="1410072" y="6155101"/>
            <a:ext cx="8719584" cy="448190"/>
          </a:xfrm>
          <a:prstGeom prst="rect">
            <a:avLst/>
          </a:prstGeom>
          <a:noFill/>
          <a:ln>
            <a:noFill/>
          </a:ln>
        </p:spPr>
        <p:txBody>
          <a:bodyPr spcFirstLastPara="1" wrap="square" lIns="0" tIns="0" rIns="0" bIns="0" anchor="b" anchorCtr="0">
            <a:noAutofit/>
          </a:bodyPr>
          <a:lstStyle/>
          <a:p>
            <a:pPr marL="133200" indent="-133200">
              <a:buClr>
                <a:schemeClr val="tx1"/>
              </a:buClr>
              <a:buSzPts val="800"/>
              <a:buFont typeface="+mj-lt"/>
              <a:buAutoNum type="arabicPeriod"/>
            </a:pPr>
            <a:r>
              <a:rPr lang="en-US" dirty="0">
                <a:solidFill>
                  <a:srgbClr val="333333"/>
                </a:solidFill>
                <a:latin typeface="Arial Narrow" panose="020B0604020202020204" pitchFamily="34" charset="0"/>
                <a:ea typeface="+mn-ea"/>
                <a:cs typeface="Arial Narrow" panose="020B0604020202020204" pitchFamily="34" charset="0"/>
              </a:rPr>
              <a:t>Customers under age 13 (and/or their parent/guardian) will not be able to register at myCigna.com. App/online store terms and mobile phone carrier/data charges apply. Actual myCigna features may vary depending on your plan and customer profile. </a:t>
            </a:r>
          </a:p>
        </p:txBody>
      </p:sp>
      <p:pic>
        <p:nvPicPr>
          <p:cNvPr id="4" name="Graphic 3">
            <a:extLst>
              <a:ext uri="{FF2B5EF4-FFF2-40B4-BE49-F238E27FC236}">
                <a16:creationId xmlns:a16="http://schemas.microsoft.com/office/drawing/2014/main" id="{A9AEC989-5144-3781-42C6-2248B6766A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08451" y="1919532"/>
            <a:ext cx="762000" cy="762000"/>
          </a:xfrm>
          <a:prstGeom prst="rect">
            <a:avLst/>
          </a:prstGeom>
        </p:spPr>
      </p:pic>
    </p:spTree>
    <p:extLst>
      <p:ext uri="{BB962C8B-B14F-4D97-AF65-F5344CB8AC3E}">
        <p14:creationId xmlns:p14="http://schemas.microsoft.com/office/powerpoint/2010/main" val="1374170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59462C4-D937-DD73-4961-740A6FA210C9}"/>
              </a:ext>
            </a:extLst>
          </p:cNvPr>
          <p:cNvSpPr>
            <a:spLocks noGrp="1"/>
          </p:cNvSpPr>
          <p:nvPr>
            <p:ph type="sldNum" sz="quarter" idx="4"/>
          </p:nvPr>
        </p:nvSpPr>
        <p:spPr/>
        <p:txBody>
          <a:bodyPr/>
          <a:lstStyle/>
          <a:p>
            <a:fld id="{24C8C45C-947F-4981-8B3F-4F32E973C901}" type="slidenum">
              <a:rPr lang="en-US" smtClean="0"/>
              <a:pPr/>
              <a:t>8</a:t>
            </a:fld>
            <a:endParaRPr lang="en-US" dirty="0"/>
          </a:p>
        </p:txBody>
      </p:sp>
      <p:sp>
        <p:nvSpPr>
          <p:cNvPr id="3" name="Title 2">
            <a:extLst>
              <a:ext uri="{FF2B5EF4-FFF2-40B4-BE49-F238E27FC236}">
                <a16:creationId xmlns:a16="http://schemas.microsoft.com/office/drawing/2014/main" id="{145F031B-1BD4-9005-8007-35EC9654A4C9}"/>
              </a:ext>
            </a:extLst>
          </p:cNvPr>
          <p:cNvSpPr>
            <a:spLocks noGrp="1"/>
          </p:cNvSpPr>
          <p:nvPr>
            <p:ph type="ctrTitle"/>
          </p:nvPr>
        </p:nvSpPr>
        <p:spPr>
          <a:xfrm>
            <a:off x="359997" y="-418651"/>
            <a:ext cx="7588800" cy="3553199"/>
          </a:xfrm>
        </p:spPr>
        <p:txBody>
          <a:bodyPr/>
          <a:lstStyle/>
          <a:p>
            <a:r>
              <a:rPr lang="en-US" dirty="0"/>
              <a:t>Hospital Care </a:t>
            </a:r>
            <a:br>
              <a:rPr lang="en-US" dirty="0"/>
            </a:br>
            <a:r>
              <a:rPr lang="en-US" dirty="0"/>
              <a:t>insurance</a:t>
            </a:r>
          </a:p>
        </p:txBody>
      </p:sp>
      <p:sp>
        <p:nvSpPr>
          <p:cNvPr id="6" name="TextBox 5">
            <a:extLst>
              <a:ext uri="{FF2B5EF4-FFF2-40B4-BE49-F238E27FC236}">
                <a16:creationId xmlns:a16="http://schemas.microsoft.com/office/drawing/2014/main" id="{E0046A65-203F-0167-B727-DAC3E1441355}"/>
              </a:ext>
            </a:extLst>
          </p:cNvPr>
          <p:cNvSpPr txBox="1"/>
          <p:nvPr/>
        </p:nvSpPr>
        <p:spPr>
          <a:xfrm>
            <a:off x="365759" y="2262636"/>
            <a:ext cx="7210697" cy="4739759"/>
          </a:xfrm>
          <a:prstGeom prst="rect">
            <a:avLst/>
          </a:prstGeom>
          <a:noFill/>
        </p:spPr>
        <p:txBody>
          <a:bodyPr wrap="square">
            <a:spAutoFit/>
          </a:bodyPr>
          <a:lstStyle/>
          <a:p>
            <a:pPr marL="0" indent="0">
              <a:spcAft>
                <a:spcPts val="600"/>
              </a:spcAft>
              <a:buNone/>
            </a:pPr>
            <a:r>
              <a:rPr lang="en-US" sz="1400" b="1" dirty="0">
                <a:latin typeface="Arial" panose="020B0604020202020204" pitchFamily="34" charset="0"/>
                <a:cs typeface="Arial" panose="020B0604020202020204" pitchFamily="34" charset="0"/>
              </a:rPr>
              <a:t>IMPORTANT: This is a fixed indemnity policy, NOT health insurance. </a:t>
            </a:r>
          </a:p>
          <a:p>
            <a:pPr marL="0" indent="0">
              <a:spcAft>
                <a:spcPts val="600"/>
              </a:spcAft>
              <a:buNone/>
            </a:pPr>
            <a:r>
              <a:rPr lang="en-US" sz="1400" dirty="0">
                <a:latin typeface="Arial Narrow" panose="020B0604020202020204" pitchFamily="34" charset="0"/>
                <a:cs typeface="Arial Narrow" panose="020B0604020202020204" pitchFamily="34" charset="0"/>
              </a:rPr>
              <a:t>This fixed indemnity policy may pay you a limited dollar amount if you're sick or hospitalized. </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You’re still responsible for paying the cost of your care. The payment you get isn't based on the</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 size of your medical bill. There might be a limit on how  much this policy will pay each year. This </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policy isn't a substitute for comprehensive health insurance. Since this policy isn't health insurance, </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it doesn’t have to include most Federal consumer protections that apply to health insurance. </a:t>
            </a:r>
          </a:p>
          <a:p>
            <a:pPr>
              <a:spcAft>
                <a:spcPts val="600"/>
              </a:spcAft>
            </a:pPr>
            <a:r>
              <a:rPr lang="en-US" sz="1400" b="1" dirty="0">
                <a:latin typeface="Arial" panose="020B0604020202020204" pitchFamily="34" charset="0"/>
                <a:cs typeface="Arial" panose="020B0604020202020204" pitchFamily="34" charset="0"/>
              </a:rPr>
              <a:t>Looking for comprehensive health insurance? </a:t>
            </a:r>
          </a:p>
          <a:p>
            <a:pPr>
              <a:spcAft>
                <a:spcPts val="600"/>
              </a:spcAft>
              <a:buClr>
                <a:srgbClr val="1F0F88"/>
              </a:buClr>
            </a:pPr>
            <a:r>
              <a:rPr lang="en-US" sz="1400" dirty="0">
                <a:latin typeface="Arial Narrow" panose="020B0604020202020204" pitchFamily="34" charset="0"/>
                <a:cs typeface="Arial Narrow" panose="020B0604020202020204" pitchFamily="34" charset="0"/>
              </a:rPr>
              <a:t>Visit </a:t>
            </a:r>
            <a:r>
              <a:rPr lang="en-US" sz="1400" dirty="0" err="1">
                <a:latin typeface="Arial Narrow" panose="020B0604020202020204" pitchFamily="34" charset="0"/>
                <a:cs typeface="Arial Narrow" panose="020B0604020202020204" pitchFamily="34" charset="0"/>
              </a:rPr>
              <a:t>HealthCare.gov</a:t>
            </a:r>
            <a:r>
              <a:rPr lang="en-US" sz="1400" dirty="0">
                <a:latin typeface="Arial Narrow" panose="020B0604020202020204" pitchFamily="34" charset="0"/>
                <a:cs typeface="Arial Narrow" panose="020B0604020202020204" pitchFamily="34" charset="0"/>
              </a:rPr>
              <a:t> or call 1.800.318.2596 (TTY: 1.855.889.4325) to find health coverage options. </a:t>
            </a:r>
            <a:br>
              <a:rPr lang="en-US" sz="1400" dirty="0">
                <a:latin typeface="Arial Narrow" panose="020B0604020202020204" pitchFamily="34" charset="0"/>
                <a:cs typeface="Arial Narrow" panose="020B0604020202020204" pitchFamily="34" charset="0"/>
              </a:rPr>
            </a:br>
            <a:r>
              <a:rPr lang="en-US" sz="1400" dirty="0">
                <a:latin typeface="Arial Narrow" panose="020B0604020202020204" pitchFamily="34" charset="0"/>
                <a:cs typeface="Arial Narrow" panose="020B0604020202020204" pitchFamily="34" charset="0"/>
              </a:rPr>
              <a:t>To find out if you can get health insurance through your job, or a family member's job, contact the employer.</a:t>
            </a:r>
          </a:p>
          <a:p>
            <a:pPr indent="0">
              <a:spcAft>
                <a:spcPts val="600"/>
              </a:spcAft>
              <a:buNone/>
            </a:pPr>
            <a:r>
              <a:rPr lang="en-US" sz="1400" b="1" dirty="0">
                <a:latin typeface="Arial" panose="020B0604020202020204" pitchFamily="34" charset="0"/>
                <a:cs typeface="Arial" panose="020B0604020202020204" pitchFamily="34" charset="0"/>
              </a:rPr>
              <a:t>Questions about this policy? </a:t>
            </a:r>
          </a:p>
          <a:p>
            <a:pPr>
              <a:spcAft>
                <a:spcPts val="600"/>
              </a:spcAft>
              <a:buClr>
                <a:srgbClr val="1F0F88"/>
              </a:buClr>
            </a:pPr>
            <a:r>
              <a:rPr lang="en-US" sz="1400" dirty="0">
                <a:latin typeface="Arial Narrow" panose="020B0604020202020204" pitchFamily="34" charset="0"/>
                <a:cs typeface="Arial Narrow" panose="020B0604020202020204" pitchFamily="34" charset="0"/>
              </a:rPr>
              <a:t>For questions or complaints about this policy, contact your State Department of Insurance. Find their number on the National Association of Insurance Commissioners' website (</a:t>
            </a:r>
            <a:r>
              <a:rPr lang="en-US" sz="1400" dirty="0" err="1">
                <a:latin typeface="Arial Narrow" panose="020B0604020202020204" pitchFamily="34" charset="0"/>
                <a:cs typeface="Arial Narrow" panose="020B0604020202020204" pitchFamily="34" charset="0"/>
              </a:rPr>
              <a:t>naic.org</a:t>
            </a:r>
            <a:r>
              <a:rPr lang="en-US" sz="1400" dirty="0">
                <a:latin typeface="Arial Narrow" panose="020B0604020202020204" pitchFamily="34" charset="0"/>
                <a:cs typeface="Arial Narrow" panose="020B0604020202020204" pitchFamily="34" charset="0"/>
              </a:rPr>
              <a:t>) under “Insurance Departments.” If you have this policy through your job, or a family member's job, contact the employer. </a:t>
            </a:r>
          </a:p>
          <a:p>
            <a:pPr>
              <a:spcAft>
                <a:spcPts val="600"/>
              </a:spcAft>
            </a:pPr>
            <a:endParaRPr lang="en-US" sz="1400" dirty="0">
              <a:latin typeface="Arial Narrow" panose="020B0604020202020204" pitchFamily="34" charset="0"/>
              <a:cs typeface="Arial Narrow" panose="020B0604020202020204" pitchFamily="34" charset="0"/>
            </a:endParaRPr>
          </a:p>
          <a:p>
            <a:pPr>
              <a:spcAft>
                <a:spcPts val="600"/>
              </a:spcAft>
            </a:pPr>
            <a:endParaRPr lang="en-US" sz="1400" dirty="0">
              <a:solidFill>
                <a:srgbClr val="1F0F88"/>
              </a:solidFill>
            </a:endParaRPr>
          </a:p>
          <a:p>
            <a:pPr>
              <a:spcAft>
                <a:spcPts val="600"/>
              </a:spcAft>
              <a:buClr>
                <a:srgbClr val="1F0F88"/>
              </a:buClr>
            </a:pPr>
            <a:endParaRPr lang="en-US" sz="1400" dirty="0">
              <a:latin typeface="Arial Narrow" panose="020B0604020202020204" pitchFamily="34" charset="0"/>
              <a:cs typeface="Arial Narrow" panose="020B0604020202020204" pitchFamily="34" charset="0"/>
            </a:endParaRPr>
          </a:p>
          <a:p>
            <a:pPr marL="0" indent="0">
              <a:spcAft>
                <a:spcPts val="600"/>
              </a:spcAft>
              <a:buNone/>
            </a:pPr>
            <a:endParaRPr lang="en-US" sz="1400" dirty="0">
              <a:latin typeface="Arial Narrow" panose="020B0604020202020204" pitchFamily="34" charset="0"/>
              <a:cs typeface="Arial Narrow" panose="020B0604020202020204" pitchFamily="34" charset="0"/>
            </a:endParaRPr>
          </a:p>
          <a:p>
            <a:pPr marL="0" indent="0">
              <a:spcAft>
                <a:spcPts val="600"/>
              </a:spcAft>
              <a:buNone/>
            </a:pPr>
            <a:endParaRPr lang="en-US" sz="14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993846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1721618-A803-5B0B-BB00-3CA5E31F8570}"/>
              </a:ext>
            </a:extLst>
          </p:cNvPr>
          <p:cNvPicPr>
            <a:picLocks noChangeAspect="1"/>
          </p:cNvPicPr>
          <p:nvPr/>
        </p:nvPicPr>
        <p:blipFill>
          <a:blip r:embed="rId3"/>
          <a:stretch>
            <a:fillRect/>
          </a:stretch>
        </p:blipFill>
        <p:spPr>
          <a:xfrm>
            <a:off x="332014" y="994748"/>
            <a:ext cx="11506199" cy="2953798"/>
          </a:xfrm>
          <a:prstGeom prst="rect">
            <a:avLst/>
          </a:prstGeom>
        </p:spPr>
      </p:pic>
      <p:sp>
        <p:nvSpPr>
          <p:cNvPr id="6" name="Title 5">
            <a:extLst>
              <a:ext uri="{FF2B5EF4-FFF2-40B4-BE49-F238E27FC236}">
                <a16:creationId xmlns:a16="http://schemas.microsoft.com/office/drawing/2014/main" id="{97B67973-B124-E03A-8BA6-B8398B4E65B3}"/>
              </a:ext>
            </a:extLst>
          </p:cNvPr>
          <p:cNvSpPr>
            <a:spLocks noGrp="1"/>
          </p:cNvSpPr>
          <p:nvPr>
            <p:ph type="title"/>
          </p:nvPr>
        </p:nvSpPr>
        <p:spPr>
          <a:xfrm>
            <a:off x="360000" y="360000"/>
            <a:ext cx="11473200" cy="862815"/>
          </a:xfrm>
        </p:spPr>
        <p:txBody>
          <a:bodyPr/>
          <a:lstStyle/>
          <a:p>
            <a:r>
              <a:rPr lang="en-US" dirty="0"/>
              <a:t>Hospital Care insurance</a:t>
            </a:r>
            <a:br>
              <a:rPr lang="en-US" dirty="0"/>
            </a:br>
            <a:br>
              <a:rPr lang="en-US" dirty="0"/>
            </a:br>
            <a:br>
              <a:rPr lang="en-US" dirty="0"/>
            </a:br>
            <a:endParaRPr lang="en-US" dirty="0"/>
          </a:p>
        </p:txBody>
      </p:sp>
      <p:sp>
        <p:nvSpPr>
          <p:cNvPr id="7" name="Content Placeholder 6">
            <a:extLst>
              <a:ext uri="{FF2B5EF4-FFF2-40B4-BE49-F238E27FC236}">
                <a16:creationId xmlns:a16="http://schemas.microsoft.com/office/drawing/2014/main" id="{08F529DE-C9DC-B475-881E-F03AA32EB898}"/>
              </a:ext>
            </a:extLst>
          </p:cNvPr>
          <p:cNvSpPr>
            <a:spLocks noGrp="1"/>
          </p:cNvSpPr>
          <p:nvPr>
            <p:ph sz="quarter" idx="13"/>
          </p:nvPr>
        </p:nvSpPr>
        <p:spPr>
          <a:xfrm>
            <a:off x="889453" y="2456489"/>
            <a:ext cx="6099176" cy="482654"/>
          </a:xfrm>
        </p:spPr>
        <p:txBody>
          <a:bodyPr/>
          <a:lstStyle/>
          <a:p>
            <a:pPr marL="285750" indent="-285750">
              <a:spcAft>
                <a:spcPts val="600"/>
              </a:spcAft>
              <a:buClr>
                <a:srgbClr val="1F0F88"/>
              </a:buClr>
              <a:buFont typeface="Arial" panose="020B0604020202020204" pitchFamily="34" charset="0"/>
              <a:buChar char="•"/>
            </a:pPr>
            <a:r>
              <a:rPr lang="en-US" dirty="0">
                <a:solidFill>
                  <a:srgbClr val="1F0F88"/>
                </a:solidFill>
              </a:rPr>
              <a:t>After the first hospital stay, coverage continues, so </a:t>
            </a:r>
            <a:br>
              <a:rPr lang="en-US" dirty="0">
                <a:solidFill>
                  <a:srgbClr val="1F0F88"/>
                </a:solidFill>
              </a:rPr>
            </a:br>
            <a:r>
              <a:rPr lang="en-US" dirty="0">
                <a:solidFill>
                  <a:srgbClr val="1F0F88"/>
                </a:solidFill>
              </a:rPr>
              <a:t>you have additional protection for future hospital stays.</a:t>
            </a:r>
            <a:r>
              <a:rPr lang="en-US" baseline="30000" dirty="0">
                <a:solidFill>
                  <a:srgbClr val="1F0F88"/>
                </a:solidFill>
              </a:rPr>
              <a:t>1,2</a:t>
            </a:r>
            <a:r>
              <a:rPr lang="en-US" dirty="0">
                <a:solidFill>
                  <a:srgbClr val="1F0F88"/>
                </a:solidFill>
              </a:rPr>
              <a:t> </a:t>
            </a:r>
          </a:p>
          <a:p>
            <a:pPr>
              <a:spcAft>
                <a:spcPts val="600"/>
              </a:spcAft>
            </a:pPr>
            <a:endParaRPr lang="en-US" dirty="0"/>
          </a:p>
          <a:p>
            <a:pPr>
              <a:spcAft>
                <a:spcPts val="600"/>
              </a:spcAft>
            </a:pPr>
            <a:endParaRPr lang="en-US" dirty="0"/>
          </a:p>
        </p:txBody>
      </p:sp>
      <p:sp>
        <p:nvSpPr>
          <p:cNvPr id="9" name="Text Placeholder 8">
            <a:extLst>
              <a:ext uri="{FF2B5EF4-FFF2-40B4-BE49-F238E27FC236}">
                <a16:creationId xmlns:a16="http://schemas.microsoft.com/office/drawing/2014/main" id="{0B869170-AC81-FB99-86E2-31701DD54E80}"/>
              </a:ext>
            </a:extLst>
          </p:cNvPr>
          <p:cNvSpPr>
            <a:spLocks noGrp="1"/>
          </p:cNvSpPr>
          <p:nvPr>
            <p:ph type="body" sz="quarter" idx="15"/>
          </p:nvPr>
        </p:nvSpPr>
        <p:spPr>
          <a:xfrm>
            <a:off x="1616529" y="1694957"/>
            <a:ext cx="9111343" cy="1027778"/>
          </a:xfrm>
        </p:spPr>
        <p:txBody>
          <a:bodyPr/>
          <a:lstStyle/>
          <a:p>
            <a:pPr marL="0" indent="0">
              <a:buNone/>
            </a:pPr>
            <a:r>
              <a:rPr lang="en-US" sz="1600" b="1" dirty="0"/>
              <a:t>Pays benefits for a covered hospital stay for events like an in-patient procedure or birth of a child.</a:t>
            </a:r>
          </a:p>
          <a:p>
            <a:pPr marL="0" indent="0">
              <a:buNone/>
            </a:pPr>
            <a:endParaRPr lang="en-US" sz="1600" b="1" dirty="0"/>
          </a:p>
        </p:txBody>
      </p:sp>
      <p:sp>
        <p:nvSpPr>
          <p:cNvPr id="15" name="Footer Placeholder 4">
            <a:extLst>
              <a:ext uri="{FF2B5EF4-FFF2-40B4-BE49-F238E27FC236}">
                <a16:creationId xmlns:a16="http://schemas.microsoft.com/office/drawing/2014/main" id="{42FD2397-A679-6756-1C3B-1318C7C5A684}"/>
              </a:ext>
            </a:extLst>
          </p:cNvPr>
          <p:cNvSpPr>
            <a:spLocks noGrp="1"/>
          </p:cNvSpPr>
          <p:nvPr>
            <p:ph type="ftr" sz="quarter" idx="3"/>
          </p:nvPr>
        </p:nvSpPr>
        <p:spPr>
          <a:xfrm>
            <a:off x="1430397" y="6551310"/>
            <a:ext cx="10404995" cy="365909"/>
          </a:xfrm>
        </p:spPr>
        <p:txBody>
          <a:bodyPr/>
          <a:lstStyle/>
          <a:p>
            <a:pPr marL="133200" indent="-133200">
              <a:buFont typeface="+mj-lt"/>
              <a:buAutoNum type="arabicPeriod"/>
            </a:pPr>
            <a:r>
              <a:rPr lang="en-US" dirty="0">
                <a:solidFill>
                  <a:srgbClr val="333333"/>
                </a:solidFill>
                <a:latin typeface="Arial Narrow" panose="020B0604020202020204" pitchFamily="34" charset="0"/>
                <a:cs typeface="Arial Narrow" panose="020B0604020202020204" pitchFamily="34" charset="0"/>
              </a:rPr>
              <a:t>The term Hospital does not include a clinic, facility for: (1) rehabilitation, convalescent, custodial, educational, hospice or skilled nursing care; (2) the aged, drug addiction or alcoholism; (3) a facility primarily or solely providing psychiatric services to mentally ill patients. The term Hospital also does not include a unit of a hospital for rehabilitation, convalescent, custodial, educational, hospice or skilled nursing care. Please refer to your plan documents as the actual definition of “Hospital” may vary by policy.</a:t>
            </a:r>
          </a:p>
          <a:p>
            <a:pPr marL="133200" indent="-133200">
              <a:buFont typeface="+mj-lt"/>
              <a:buAutoNum type="arabicPeriod"/>
            </a:pPr>
            <a:r>
              <a:rPr lang="en-US" dirty="0">
                <a:solidFill>
                  <a:srgbClr val="333333"/>
                </a:solidFill>
                <a:latin typeface="Arial Narrow" panose="020B0604020202020204" pitchFamily="34" charset="0"/>
                <a:cs typeface="Arial Narrow" panose="020B0604020202020204" pitchFamily="34" charset="0"/>
              </a:rPr>
              <a:t>Pays a fixed-dollar amount from a schedule of benefits for a covered hospital event (i.e., hospital admission or stay). Benefits may be paid directly to the hospital on assignment.  </a:t>
            </a:r>
          </a:p>
          <a:p>
            <a:pPr marL="133200" indent="-133200">
              <a:buFont typeface="+mj-lt"/>
              <a:buAutoNum type="arabicPeriod"/>
            </a:pPr>
            <a:r>
              <a:rPr lang="en-US" dirty="0">
                <a:solidFill>
                  <a:srgbClr val="333333"/>
                </a:solidFill>
                <a:latin typeface="Arial Narrow" panose="020B0604020202020204" pitchFamily="34" charset="0"/>
                <a:cs typeface="Arial Narrow" panose="020B0604020202020204" pitchFamily="34" charset="0"/>
              </a:rPr>
              <a:t>Definitive Healthcare. "Healthcare Insights.” https://www.definitivehc.com/resources/healthcare-insights/average-length-of-stay-by-state. June 2023.</a:t>
            </a:r>
          </a:p>
          <a:p>
            <a:pPr marL="133200" indent="-133200">
              <a:buFont typeface="+mj-lt"/>
              <a:buAutoNum type="arabicPeriod"/>
            </a:pPr>
            <a:r>
              <a:rPr lang="en-US" dirty="0">
                <a:solidFill>
                  <a:srgbClr val="333333"/>
                </a:solidFill>
                <a:latin typeface="Arial Narrow" panose="020B0604020202020204" pitchFamily="34" charset="0"/>
                <a:cs typeface="Arial Narrow" panose="020B0604020202020204" pitchFamily="34" charset="0"/>
              </a:rPr>
              <a:t>GD&amp;A Analysis of Cigna Medical Book of Business 2022.</a:t>
            </a:r>
          </a:p>
          <a:p>
            <a:pPr marL="133200" indent="-133200">
              <a:buFont typeface="+mj-lt"/>
              <a:buAutoNum type="arabicPeriod"/>
            </a:pPr>
            <a:r>
              <a:rPr lang="en-US" dirty="0">
                <a:solidFill>
                  <a:srgbClr val="333333"/>
                </a:solidFill>
                <a:latin typeface="Arial Narrow" panose="020B0604020202020204" pitchFamily="34" charset="0"/>
                <a:cs typeface="Arial Narrow" panose="020B0604020202020204" pitchFamily="34" charset="0"/>
              </a:rPr>
              <a:t>Kaiser Family Foundation. Hospital Adjusted Expenses per Inpatient Day." 2022.  https://www.kff.org/health-costs/state-indicator/expenses-per-inpatient-day/?currentTimeframe=0&amp;sortModel=%7B%22colId%22:%22Location%22,%22sort%22:%22asc%22%7D . Last Accessed June 2024.</a:t>
            </a:r>
          </a:p>
          <a:p>
            <a:pPr marL="133200" indent="-133200">
              <a:buFont typeface="+mj-lt"/>
              <a:buAutoNum type="arabicPeriod"/>
            </a:pPr>
            <a:endParaRPr lang="en-US" dirty="0">
              <a:solidFill>
                <a:srgbClr val="333333"/>
              </a:solidFill>
              <a:latin typeface="Arial Narrow" panose="020B0604020202020204" pitchFamily="34" charset="0"/>
              <a:cs typeface="Arial Narrow" panose="020B0604020202020204" pitchFamily="34" charset="0"/>
            </a:endParaRPr>
          </a:p>
          <a:p>
            <a:pPr marL="133200" indent="-133200">
              <a:buFont typeface="+mj-lt"/>
              <a:buAutoNum type="arabicPeriod"/>
            </a:pPr>
            <a:endParaRPr lang="en-US" dirty="0">
              <a:solidFill>
                <a:srgbClr val="333333"/>
              </a:solidFill>
              <a:latin typeface="Arial Narrow" panose="020B0604020202020204" pitchFamily="34" charset="0"/>
              <a:cs typeface="Arial Narrow" panose="020B0604020202020204" pitchFamily="34" charset="0"/>
            </a:endParaRPr>
          </a:p>
        </p:txBody>
      </p:sp>
      <p:grpSp>
        <p:nvGrpSpPr>
          <p:cNvPr id="4" name="Group 3">
            <a:extLst>
              <a:ext uri="{FF2B5EF4-FFF2-40B4-BE49-F238E27FC236}">
                <a16:creationId xmlns:a16="http://schemas.microsoft.com/office/drawing/2014/main" id="{159A6B71-2FD0-7AE1-C45E-2FE9DB036F7F}"/>
              </a:ext>
            </a:extLst>
          </p:cNvPr>
          <p:cNvGrpSpPr/>
          <p:nvPr/>
        </p:nvGrpSpPr>
        <p:grpSpPr>
          <a:xfrm>
            <a:off x="366766" y="4397059"/>
            <a:ext cx="11471638" cy="648889"/>
            <a:chOff x="366766" y="4331739"/>
            <a:chExt cx="11471638" cy="648889"/>
          </a:xfrm>
        </p:grpSpPr>
        <p:sp>
          <p:nvSpPr>
            <p:cNvPr id="13" name="Text Placeholder 4">
              <a:extLst>
                <a:ext uri="{FF2B5EF4-FFF2-40B4-BE49-F238E27FC236}">
                  <a16:creationId xmlns:a16="http://schemas.microsoft.com/office/drawing/2014/main" id="{3BF35123-F31F-E55D-111E-847B865350E8}"/>
                </a:ext>
              </a:extLst>
            </p:cNvPr>
            <p:cNvSpPr txBox="1">
              <a:spLocks/>
            </p:cNvSpPr>
            <p:nvPr/>
          </p:nvSpPr>
          <p:spPr>
            <a:xfrm>
              <a:off x="1630481" y="4331740"/>
              <a:ext cx="8944209" cy="648888"/>
            </a:xfrm>
            <a:prstGeom prst="rect">
              <a:avLst/>
            </a:prstGeom>
            <a:noFill/>
          </p:spPr>
          <p:txBody>
            <a:bodyPr vert="horz" lIns="548640" tIns="0" rIns="0" bIns="0" rtlCol="0" anchor="ctr" anchorCtr="0">
              <a:noAutofit/>
            </a:bodyPr>
            <a:lstStyle>
              <a:lvl1pPr marL="180000" indent="-180000" algn="l" defTabSz="914400" rtl="0" eaLnBrk="1" latinLnBrk="0" hangingPunct="1">
                <a:lnSpc>
                  <a:spcPct val="100000"/>
                </a:lnSpc>
                <a:spcBef>
                  <a:spcPts val="0"/>
                </a:spcBef>
                <a:spcAft>
                  <a:spcPts val="600"/>
                </a:spcAft>
                <a:buFont typeface="Verdana" panose="020B0604030504040204" pitchFamily="34" charset="0"/>
                <a:buChar char="•"/>
                <a:defRPr sz="1600" kern="120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SzPct val="80000"/>
                <a:buFont typeface="Verdana" panose="020B0604030504040204" pitchFamily="34" charset="0"/>
                <a:buChar char="&gt;"/>
                <a:defRPr sz="1600" kern="120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SzPct val="80000"/>
                <a:buFont typeface="Verdana" panose="020B0604030504040204" pitchFamily="34" charset="0"/>
                <a:buChar char="-"/>
                <a:defRPr sz="1600" kern="120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Verdana" panose="020B0604030504040204" pitchFamily="34" charset="0"/>
                <a:buChar char="​"/>
                <a:defRPr sz="1600" b="1" kern="1200">
                  <a:solidFill>
                    <a:schemeClr val="tx2"/>
                  </a:solidFill>
                  <a:latin typeface="+mn-lt"/>
                  <a:ea typeface="+mn-ea"/>
                  <a:cs typeface="+mn-cs"/>
                </a:defRPr>
              </a:lvl4pPr>
              <a:lvl5pPr marL="0" indent="0" algn="l" defTabSz="914400" rtl="0" eaLnBrk="1" latinLnBrk="0" hangingPunct="1">
                <a:lnSpc>
                  <a:spcPct val="100000"/>
                </a:lnSpc>
                <a:spcBef>
                  <a:spcPts val="0"/>
                </a:spcBef>
                <a:spcAft>
                  <a:spcPts val="1200"/>
                </a:spcAft>
                <a:buFont typeface="Verdana" panose="020B0604030504040204" pitchFamily="34" charset="0"/>
                <a:buChar char="​"/>
                <a:tabLst/>
                <a:defRPr sz="1600" kern="1200">
                  <a:solidFill>
                    <a:schemeClr val="tx2"/>
                  </a:solidFill>
                  <a:latin typeface="+mn-lt"/>
                  <a:ea typeface="+mn-ea"/>
                  <a:cs typeface="+mn-cs"/>
                </a:defRPr>
              </a:lvl5pPr>
              <a:lvl6pPr marL="90000" indent="-9000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6pPr>
              <a:lvl7pPr marL="0" indent="0" algn="l" defTabSz="914400" rtl="0" eaLnBrk="1" latinLnBrk="0" hangingPunct="1">
                <a:lnSpc>
                  <a:spcPct val="120000"/>
                </a:lnSpc>
                <a:spcBef>
                  <a:spcPts val="0"/>
                </a:spcBef>
                <a:spcAft>
                  <a:spcPts val="600"/>
                </a:spcAft>
                <a:buFont typeface="Verdana" panose="020B0604030504040204" pitchFamily="34" charset="0"/>
                <a:buChar char="​"/>
                <a:defRPr sz="1000" b="1" kern="1200" baseline="0">
                  <a:solidFill>
                    <a:schemeClr val="tx2"/>
                  </a:solidFill>
                  <a:latin typeface="+mn-lt"/>
                  <a:ea typeface="+mn-ea"/>
                  <a:cs typeface="+mn-cs"/>
                </a:defRPr>
              </a:lvl7pPr>
              <a:lvl8pPr marL="0" indent="0" algn="l" defTabSz="914400" rtl="0" eaLnBrk="1" latinLnBrk="0" hangingPunct="1">
                <a:lnSpc>
                  <a:spcPct val="120000"/>
                </a:lnSpc>
                <a:spcBef>
                  <a:spcPts val="0"/>
                </a:spcBef>
                <a:spcAft>
                  <a:spcPts val="600"/>
                </a:spcAft>
                <a:buFont typeface="Verdana" panose="020B0604030504040204" pitchFamily="34" charset="0"/>
                <a:buChar char="​"/>
                <a:defRPr sz="1000" kern="1200">
                  <a:solidFill>
                    <a:schemeClr val="tx2"/>
                  </a:solidFill>
                  <a:latin typeface="+mn-lt"/>
                  <a:ea typeface="+mn-ea"/>
                  <a:cs typeface="+mn-cs"/>
                </a:defRPr>
              </a:lvl8pPr>
              <a:lvl9pPr marL="0" indent="0" algn="l" defTabSz="914400" rtl="0" eaLnBrk="1" latinLnBrk="0" hangingPunct="1">
                <a:lnSpc>
                  <a:spcPct val="90000"/>
                </a:lnSpc>
                <a:spcBef>
                  <a:spcPts val="1200"/>
                </a:spcBef>
                <a:spcAft>
                  <a:spcPts val="0"/>
                </a:spcAft>
                <a:buFont typeface="Verdana" panose="020B0604030504040204" pitchFamily="34" charset="0"/>
                <a:buChar char="​"/>
                <a:defRPr sz="4400" b="1" kern="1200" spc="-150" baseline="0">
                  <a:solidFill>
                    <a:schemeClr val="accent1"/>
                  </a:solidFill>
                  <a:latin typeface="+mj-lt"/>
                  <a:ea typeface="+mn-ea"/>
                  <a:cs typeface="+mn-cs"/>
                </a:defRPr>
              </a:lvl9pPr>
            </a:lstStyle>
            <a:p>
              <a:pPr marL="0" indent="0" algn="ctr">
                <a:lnSpc>
                  <a:spcPts val="2060"/>
                </a:lnSpc>
                <a:spcAft>
                  <a:spcPts val="0"/>
                </a:spcAft>
                <a:buFont typeface="Verdana" panose="020B0604030504040204" pitchFamily="34" charset="0"/>
                <a:buNone/>
              </a:pPr>
              <a:r>
                <a:rPr lang="en-US" dirty="0">
                  <a:solidFill>
                    <a:schemeClr val="accent1"/>
                  </a:solidFill>
                </a:rPr>
                <a:t>The average inpatient hospital stay in the United States: </a:t>
              </a:r>
              <a:r>
                <a:rPr lang="en-US" b="1" dirty="0">
                  <a:solidFill>
                    <a:schemeClr val="accent1"/>
                  </a:solidFill>
                </a:rPr>
                <a:t>$3,025 per day</a:t>
              </a:r>
              <a:r>
                <a:rPr lang="en-US" dirty="0">
                  <a:solidFill>
                    <a:schemeClr val="accent1"/>
                  </a:solidFill>
                </a:rPr>
                <a:t>.</a:t>
              </a:r>
              <a:r>
                <a:rPr lang="en-US" baseline="30000" dirty="0">
                  <a:solidFill>
                    <a:schemeClr val="accent1"/>
                  </a:solidFill>
                </a:rPr>
                <a:t>5</a:t>
              </a:r>
            </a:p>
          </p:txBody>
        </p:sp>
        <p:pic>
          <p:nvPicPr>
            <p:cNvPr id="14" name="Graphic 13">
              <a:extLst>
                <a:ext uri="{FF2B5EF4-FFF2-40B4-BE49-F238E27FC236}">
                  <a16:creationId xmlns:a16="http://schemas.microsoft.com/office/drawing/2014/main" id="{F42F5F21-BBCD-E560-7D77-B3E526369729}"/>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flipH="1">
              <a:off x="2009230" y="4505890"/>
              <a:ext cx="360327" cy="263960"/>
            </a:xfrm>
            <a:prstGeom prst="rect">
              <a:avLst/>
            </a:prstGeom>
          </p:spPr>
        </p:pic>
        <p:sp>
          <p:nvSpPr>
            <p:cNvPr id="2" name="Rounded Rectangle 1">
              <a:extLst>
                <a:ext uri="{FF2B5EF4-FFF2-40B4-BE49-F238E27FC236}">
                  <a16:creationId xmlns:a16="http://schemas.microsoft.com/office/drawing/2014/main" id="{8304CA17-77BE-CA5E-FEF0-1EFE15CE58A4}"/>
                </a:ext>
              </a:extLst>
            </p:cNvPr>
            <p:cNvSpPr/>
            <p:nvPr/>
          </p:nvSpPr>
          <p:spPr>
            <a:xfrm>
              <a:off x="366766" y="4331739"/>
              <a:ext cx="11471638" cy="648888"/>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US" sz="1600" noProof="0" dirty="0" err="1"/>
            </a:p>
          </p:txBody>
        </p:sp>
      </p:grpSp>
      <p:pic>
        <p:nvPicPr>
          <p:cNvPr id="5" name="Graphic 4">
            <a:extLst>
              <a:ext uri="{FF2B5EF4-FFF2-40B4-BE49-F238E27FC236}">
                <a16:creationId xmlns:a16="http://schemas.microsoft.com/office/drawing/2014/main" id="{C2A00CA7-9D70-21CD-2999-8661CF8B9C1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23965" y="1543014"/>
            <a:ext cx="672177" cy="672177"/>
          </a:xfrm>
          <a:prstGeom prst="rect">
            <a:avLst/>
          </a:prstGeom>
        </p:spPr>
      </p:pic>
      <p:sp>
        <p:nvSpPr>
          <p:cNvPr id="8" name="TextBox 7">
            <a:extLst>
              <a:ext uri="{FF2B5EF4-FFF2-40B4-BE49-F238E27FC236}">
                <a16:creationId xmlns:a16="http://schemas.microsoft.com/office/drawing/2014/main" id="{E1AD256A-A081-4073-B7AF-D2B5DA0C7A0F}"/>
              </a:ext>
            </a:extLst>
          </p:cNvPr>
          <p:cNvSpPr txBox="1"/>
          <p:nvPr/>
        </p:nvSpPr>
        <p:spPr>
          <a:xfrm>
            <a:off x="815067" y="3024638"/>
            <a:ext cx="6098720" cy="307777"/>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400" dirty="0">
                <a:solidFill>
                  <a:srgbClr val="1F0F88"/>
                </a:solidFill>
              </a:rPr>
              <a:t>You can use the money however you’d like.</a:t>
            </a:r>
            <a:r>
              <a:rPr lang="en-US" sz="1400" baseline="30000" dirty="0">
                <a:solidFill>
                  <a:srgbClr val="1F0F88"/>
                </a:solidFill>
              </a:rPr>
              <a:t>2</a:t>
            </a:r>
          </a:p>
        </p:txBody>
      </p:sp>
      <p:sp>
        <p:nvSpPr>
          <p:cNvPr id="11" name="TextBox 10">
            <a:extLst>
              <a:ext uri="{FF2B5EF4-FFF2-40B4-BE49-F238E27FC236}">
                <a16:creationId xmlns:a16="http://schemas.microsoft.com/office/drawing/2014/main" id="{47AA6D2D-49BA-D48D-1D8E-9FA2F2733FD5}"/>
              </a:ext>
            </a:extLst>
          </p:cNvPr>
          <p:cNvSpPr txBox="1"/>
          <p:nvPr/>
        </p:nvSpPr>
        <p:spPr>
          <a:xfrm>
            <a:off x="6975022" y="2436069"/>
            <a:ext cx="4259035" cy="307777"/>
          </a:xfrm>
          <a:prstGeom prst="rect">
            <a:avLst/>
          </a:prstGeom>
          <a:noFill/>
        </p:spPr>
        <p:txBody>
          <a:bodyPr wrap="square">
            <a:spAutoFit/>
          </a:bodyPr>
          <a:lstStyle/>
          <a:p>
            <a:pPr marL="285750" indent="-285750">
              <a:buFont typeface="Arial" panose="020B0604020202020204" pitchFamily="34" charset="0"/>
              <a:buChar char="•"/>
            </a:pPr>
            <a:r>
              <a:rPr lang="en-US" sz="1400" dirty="0">
                <a:solidFill>
                  <a:srgbClr val="1F0F88"/>
                </a:solidFill>
              </a:rPr>
              <a:t>The average hospital stay is 4.5 days.</a:t>
            </a:r>
            <a:r>
              <a:rPr lang="en-US" sz="1400" baseline="30000" dirty="0">
                <a:solidFill>
                  <a:srgbClr val="1F0F88"/>
                </a:solidFill>
              </a:rPr>
              <a:t>3</a:t>
            </a:r>
            <a:endParaRPr lang="en-US" dirty="0">
              <a:solidFill>
                <a:srgbClr val="FFFFFF"/>
              </a:solidFill>
              <a:effectLst/>
              <a:latin typeface="Helvetica" pitchFamily="2" charset="0"/>
            </a:endParaRPr>
          </a:p>
        </p:txBody>
      </p:sp>
      <p:sp>
        <p:nvSpPr>
          <p:cNvPr id="16" name="TextBox 15">
            <a:extLst>
              <a:ext uri="{FF2B5EF4-FFF2-40B4-BE49-F238E27FC236}">
                <a16:creationId xmlns:a16="http://schemas.microsoft.com/office/drawing/2014/main" id="{903A7668-F346-56C0-3AD2-08EA42142E7E}"/>
              </a:ext>
            </a:extLst>
          </p:cNvPr>
          <p:cNvSpPr txBox="1"/>
          <p:nvPr/>
        </p:nvSpPr>
        <p:spPr>
          <a:xfrm>
            <a:off x="6972301" y="2783715"/>
            <a:ext cx="4310742" cy="523220"/>
          </a:xfrm>
          <a:prstGeom prst="rect">
            <a:avLst/>
          </a:prstGeom>
          <a:noFill/>
        </p:spPr>
        <p:txBody>
          <a:bodyPr wrap="square">
            <a:spAutoFit/>
          </a:bodyPr>
          <a:lstStyle/>
          <a:p>
            <a:pPr marL="285750" indent="-285750">
              <a:buFont typeface="Arial" panose="020B0604020202020204" pitchFamily="34" charset="0"/>
              <a:buChar char="•"/>
            </a:pPr>
            <a:r>
              <a:rPr lang="en-US" sz="1400" dirty="0">
                <a:solidFill>
                  <a:srgbClr val="1F0F88"/>
                </a:solidFill>
              </a:rPr>
              <a:t>The average out-of-pocket hospitalization expense with a medical plan is $1,457.</a:t>
            </a:r>
            <a:r>
              <a:rPr lang="en-US" sz="1400" baseline="30000" dirty="0">
                <a:solidFill>
                  <a:srgbClr val="1F0F88"/>
                </a:solidFill>
              </a:rPr>
              <a:t>4</a:t>
            </a:r>
          </a:p>
        </p:txBody>
      </p:sp>
      <p:sp>
        <p:nvSpPr>
          <p:cNvPr id="3" name="Slide Number Placeholder 2">
            <a:extLst>
              <a:ext uri="{FF2B5EF4-FFF2-40B4-BE49-F238E27FC236}">
                <a16:creationId xmlns:a16="http://schemas.microsoft.com/office/drawing/2014/main" id="{A7CA0B91-2D48-202E-178E-4FFA9DF52535}"/>
              </a:ext>
            </a:extLst>
          </p:cNvPr>
          <p:cNvSpPr>
            <a:spLocks noGrp="1"/>
          </p:cNvSpPr>
          <p:nvPr>
            <p:ph type="sldNum" sz="quarter" idx="4"/>
          </p:nvPr>
        </p:nvSpPr>
        <p:spPr>
          <a:xfrm>
            <a:off x="11473199" y="6410597"/>
            <a:ext cx="359212" cy="180000"/>
          </a:xfrm>
        </p:spPr>
        <p:txBody>
          <a:bodyPr/>
          <a:lstStyle/>
          <a:p>
            <a:fld id="{23AA811B-2EBD-4900-905E-5BE206449611}" type="slidenum">
              <a:rPr lang="en-US" smtClean="0"/>
              <a:pPr/>
              <a:t>9</a:t>
            </a:fld>
            <a:endParaRPr lang="en-US" dirty="0"/>
          </a:p>
        </p:txBody>
      </p:sp>
    </p:spTree>
    <p:extLst>
      <p:ext uri="{BB962C8B-B14F-4D97-AF65-F5344CB8AC3E}">
        <p14:creationId xmlns:p14="http://schemas.microsoft.com/office/powerpoint/2010/main" val="25648454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Cigna Healthcare">
  <a:themeElements>
    <a:clrScheme name="Cigna Healthcare">
      <a:dk1>
        <a:srgbClr val="000000"/>
      </a:dk1>
      <a:lt1>
        <a:srgbClr val="FFFFFF"/>
      </a:lt1>
      <a:dk2>
        <a:srgbClr val="110081"/>
      </a:dk2>
      <a:lt2>
        <a:srgbClr val="03CC54"/>
      </a:lt2>
      <a:accent1>
        <a:srgbClr val="0033FF"/>
      </a:accent1>
      <a:accent2>
        <a:srgbClr val="110081"/>
      </a:accent2>
      <a:accent3>
        <a:srgbClr val="00874D"/>
      </a:accent3>
      <a:accent4>
        <a:srgbClr val="A1F7A1"/>
      </a:accent4>
      <a:accent5>
        <a:srgbClr val="FF4D00"/>
      </a:accent5>
      <a:accent6>
        <a:srgbClr val="FAA163"/>
      </a:accent6>
      <a:hlink>
        <a:srgbClr val="0033FF"/>
      </a:hlink>
      <a:folHlink>
        <a:srgbClr val="A1F7A1"/>
      </a:folHlink>
    </a:clrScheme>
    <a:fontScheme name="Cigna Healthcare">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extLst>
    <a:ext uri="{05A4C25C-085E-4340-85A3-A5531E510DB2}">
      <thm15:themeFamily xmlns:thm15="http://schemas.microsoft.com/office/thememl/2012/main" name="Evernorth.potx" id="{CF99AB89-BA1D-443F-B964-59F6B3F98DD3}" vid="{9B147206-36C6-4C9B-A1BE-3863A2B43C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13586</TotalTime>
  <Words>7833</Words>
  <Application>Microsoft Office PowerPoint</Application>
  <PresentationFormat>Widescreen</PresentationFormat>
  <Paragraphs>513</Paragraphs>
  <Slides>29</Slides>
  <Notes>24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MS PGothic</vt:lpstr>
      <vt:lpstr>-apple-system</vt:lpstr>
      <vt:lpstr>Arial</vt:lpstr>
      <vt:lpstr>Arial Narrow</vt:lpstr>
      <vt:lpstr>Calibri</vt:lpstr>
      <vt:lpstr>Courier New</vt:lpstr>
      <vt:lpstr>Georgia</vt:lpstr>
      <vt:lpstr>Helvetica</vt:lpstr>
      <vt:lpstr>System Font Regular</vt:lpstr>
      <vt:lpstr>Verdana</vt:lpstr>
      <vt:lpstr>Wingdings</vt:lpstr>
      <vt:lpstr>Cigna Healthcare</vt:lpstr>
      <vt:lpstr>Supplemental Health insurance options</vt:lpstr>
      <vt:lpstr>Are you prepared for the cost and everyday reality of health care?</vt:lpstr>
      <vt:lpstr>Supplemental Health benefits </vt:lpstr>
      <vt:lpstr>Supplemental Health benefits </vt:lpstr>
      <vt:lpstr>We provide a seamless benefits solution. </vt:lpstr>
      <vt:lpstr>Technology for simplicity and convenience  via myCigna.com   and the myCigna  App1</vt:lpstr>
      <vt:lpstr>Submitting a claim </vt:lpstr>
      <vt:lpstr>Hospital Care  insurance</vt:lpstr>
      <vt:lpstr>Hospital Care insurance   </vt:lpstr>
      <vt:lpstr>Hospital Care Additional Features </vt:lpstr>
      <vt:lpstr>PowerPoint Presentation</vt:lpstr>
      <vt:lpstr>Critical Illness insurance</vt:lpstr>
      <vt:lpstr>Critical Illness insurance   </vt:lpstr>
      <vt:lpstr>Critical Illness Additional Features </vt:lpstr>
      <vt:lpstr>PowerPoint Presentation</vt:lpstr>
      <vt:lpstr>Accidental Injury insurance</vt:lpstr>
      <vt:lpstr>Accidental Injury insurance  </vt:lpstr>
      <vt:lpstr>Accidental Injury Additional Feature </vt:lpstr>
      <vt:lpstr>Accidental Injury Example: Chloe </vt:lpstr>
      <vt:lpstr>Programs to  Support You</vt:lpstr>
      <vt:lpstr>Programs and Services </vt:lpstr>
      <vt:lpstr>My Secure Advantage1 </vt:lpstr>
      <vt:lpstr>Healthy Rewards    Program</vt:lpstr>
      <vt:lpstr>Legal and Identity Theft Resources1</vt:lpstr>
      <vt:lpstr>Mental Health Resources </vt:lpstr>
      <vt:lpstr>Appendix A</vt:lpstr>
      <vt:lpstr>Appendix B</vt:lpstr>
      <vt:lpstr>Appendix 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Wood, June  (CTR)</cp:lastModifiedBy>
  <cp:revision>315</cp:revision>
  <dcterms:created xsi:type="dcterms:W3CDTF">2023-05-11T16:27:12Z</dcterms:created>
  <dcterms:modified xsi:type="dcterms:W3CDTF">2025-05-07T17:39:33Z</dcterms:modified>
</cp:coreProperties>
</file>